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61" r:id="rId2"/>
    <p:sldId id="262" r:id="rId3"/>
    <p:sldId id="265" r:id="rId4"/>
    <p:sldId id="266" r:id="rId5"/>
    <p:sldId id="267" r:id="rId6"/>
    <p:sldId id="268" r:id="rId7"/>
    <p:sldId id="258" r:id="rId8"/>
    <p:sldId id="256" r:id="rId9"/>
    <p:sldId id="275" r:id="rId10"/>
    <p:sldId id="277" r:id="rId11"/>
    <p:sldId id="270" r:id="rId12"/>
    <p:sldId id="257" r:id="rId13"/>
    <p:sldId id="259" r:id="rId14"/>
    <p:sldId id="279" r:id="rId15"/>
    <p:sldId id="260" r:id="rId16"/>
    <p:sldId id="272"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6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p:cViewPr varScale="1">
        <p:scale>
          <a:sx n="122" d="100"/>
          <a:sy n="122"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ailey" userId="6812e53c-706a-49b8-b72c-d1c7336c238b" providerId="ADAL" clId="{89E00539-6DB3-F34D-92EF-BEEF00F183E9}"/>
    <pc:docChg chg="modSld">
      <pc:chgData name="Natasha Bailey" userId="6812e53c-706a-49b8-b72c-d1c7336c238b" providerId="ADAL" clId="{89E00539-6DB3-F34D-92EF-BEEF00F183E9}" dt="2025-01-08T09:28:19.980" v="2" actId="1035"/>
      <pc:docMkLst>
        <pc:docMk/>
      </pc:docMkLst>
      <pc:sldChg chg="modSp mod modShow">
        <pc:chgData name="Natasha Bailey" userId="6812e53c-706a-49b8-b72c-d1c7336c238b" providerId="ADAL" clId="{89E00539-6DB3-F34D-92EF-BEEF00F183E9}" dt="2025-01-08T09:28:19.980" v="2" actId="1035"/>
        <pc:sldMkLst>
          <pc:docMk/>
          <pc:sldMk cId="3679697631" sldId="272"/>
        </pc:sldMkLst>
        <pc:spChg chg="mod">
          <ac:chgData name="Natasha Bailey" userId="6812e53c-706a-49b8-b72c-d1c7336c238b" providerId="ADAL" clId="{89E00539-6DB3-F34D-92EF-BEEF00F183E9}" dt="2025-01-08T09:28:19.980" v="2" actId="1035"/>
          <ac:spMkLst>
            <pc:docMk/>
            <pc:sldMk cId="3679697631" sldId="272"/>
            <ac:spMk id="6" creationId="{EE5F16B2-7406-CC70-AC2F-20B8EC74BA7E}"/>
          </ac:spMkLst>
        </pc:spChg>
        <pc:spChg chg="mod">
          <ac:chgData name="Natasha Bailey" userId="6812e53c-706a-49b8-b72c-d1c7336c238b" providerId="ADAL" clId="{89E00539-6DB3-F34D-92EF-BEEF00F183E9}" dt="2025-01-08T09:28:19.980" v="2" actId="1035"/>
          <ac:spMkLst>
            <pc:docMk/>
            <pc:sldMk cId="3679697631" sldId="272"/>
            <ac:spMk id="7" creationId="{921E7F63-92C8-AE6D-666E-AE5089EB1469}"/>
          </ac:spMkLst>
        </pc:spChg>
        <pc:spChg chg="mod">
          <ac:chgData name="Natasha Bailey" userId="6812e53c-706a-49b8-b72c-d1c7336c238b" providerId="ADAL" clId="{89E00539-6DB3-F34D-92EF-BEEF00F183E9}" dt="2025-01-08T09:28:19.980" v="2" actId="1035"/>
          <ac:spMkLst>
            <pc:docMk/>
            <pc:sldMk cId="3679697631" sldId="272"/>
            <ac:spMk id="8" creationId="{E55D346D-2F44-6FDE-5C84-3367DC2E60DF}"/>
          </ac:spMkLst>
        </pc:spChg>
        <pc:spChg chg="mod">
          <ac:chgData name="Natasha Bailey" userId="6812e53c-706a-49b8-b72c-d1c7336c238b" providerId="ADAL" clId="{89E00539-6DB3-F34D-92EF-BEEF00F183E9}" dt="2025-01-08T09:28:19.980" v="2" actId="1035"/>
          <ac:spMkLst>
            <pc:docMk/>
            <pc:sldMk cId="3679697631" sldId="272"/>
            <ac:spMk id="12" creationId="{752F9E8B-B6D3-3F23-87C2-64BB5061BF12}"/>
          </ac:spMkLst>
        </pc:spChg>
        <pc:spChg chg="mod">
          <ac:chgData name="Natasha Bailey" userId="6812e53c-706a-49b8-b72c-d1c7336c238b" providerId="ADAL" clId="{89E00539-6DB3-F34D-92EF-BEEF00F183E9}" dt="2025-01-08T09:28:19.980" v="2" actId="1035"/>
          <ac:spMkLst>
            <pc:docMk/>
            <pc:sldMk cId="3679697631" sldId="272"/>
            <ac:spMk id="13" creationId="{D1D67014-1A50-0B3C-2697-B72539E69CBB}"/>
          </ac:spMkLst>
        </pc:spChg>
        <pc:spChg chg="mod">
          <ac:chgData name="Natasha Bailey" userId="6812e53c-706a-49b8-b72c-d1c7336c238b" providerId="ADAL" clId="{89E00539-6DB3-F34D-92EF-BEEF00F183E9}" dt="2025-01-08T09:28:19.980" v="2" actId="1035"/>
          <ac:spMkLst>
            <pc:docMk/>
            <pc:sldMk cId="3679697631" sldId="272"/>
            <ac:spMk id="14" creationId="{D0E78545-8F75-B851-496A-F38952FFF973}"/>
          </ac:spMkLst>
        </pc:spChg>
        <pc:spChg chg="mod">
          <ac:chgData name="Natasha Bailey" userId="6812e53c-706a-49b8-b72c-d1c7336c238b" providerId="ADAL" clId="{89E00539-6DB3-F34D-92EF-BEEF00F183E9}" dt="2025-01-08T09:28:19.980" v="2" actId="1035"/>
          <ac:spMkLst>
            <pc:docMk/>
            <pc:sldMk cId="3679697631" sldId="272"/>
            <ac:spMk id="15" creationId="{38CEFFB7-5902-EA11-4151-7B8556DF4811}"/>
          </ac:spMkLst>
        </pc:spChg>
        <pc:spChg chg="mod">
          <ac:chgData name="Natasha Bailey" userId="6812e53c-706a-49b8-b72c-d1c7336c238b" providerId="ADAL" clId="{89E00539-6DB3-F34D-92EF-BEEF00F183E9}" dt="2025-01-08T09:28:19.980" v="2" actId="1035"/>
          <ac:spMkLst>
            <pc:docMk/>
            <pc:sldMk cId="3679697631" sldId="272"/>
            <ac:spMk id="16" creationId="{AED7F08F-39C8-5B94-A94F-4DEBE2870FBF}"/>
          </ac:spMkLst>
        </pc:spChg>
        <pc:spChg chg="mod">
          <ac:chgData name="Natasha Bailey" userId="6812e53c-706a-49b8-b72c-d1c7336c238b" providerId="ADAL" clId="{89E00539-6DB3-F34D-92EF-BEEF00F183E9}" dt="2025-01-08T09:28:19.980" v="2" actId="1035"/>
          <ac:spMkLst>
            <pc:docMk/>
            <pc:sldMk cId="3679697631" sldId="272"/>
            <ac:spMk id="17" creationId="{D8168BAB-8A8E-C9AC-77C1-D3EA8ECDD781}"/>
          </ac:spMkLst>
        </pc:spChg>
      </pc:sldChg>
    </pc:docChg>
  </pc:docChgLst>
  <pc:docChgLst>
    <pc:chgData name="Natasha Bailey" userId="6812e53c-706a-49b8-b72c-d1c7336c238b" providerId="ADAL" clId="{53419179-569C-EA4E-8EA7-A20A068E2996}"/>
    <pc:docChg chg="undo custSel addSld delSld modSld sldOrd">
      <pc:chgData name="Natasha Bailey" userId="6812e53c-706a-49b8-b72c-d1c7336c238b" providerId="ADAL" clId="{53419179-569C-EA4E-8EA7-A20A068E2996}" dt="2024-12-23T16:09:48.748" v="8586" actId="122"/>
      <pc:docMkLst>
        <pc:docMk/>
      </pc:docMkLst>
      <pc:sldChg chg="del">
        <pc:chgData name="Natasha Bailey" userId="6812e53c-706a-49b8-b72c-d1c7336c238b" providerId="ADAL" clId="{53419179-569C-EA4E-8EA7-A20A068E2996}" dt="2024-11-28T16:11:39.356" v="1" actId="2696"/>
        <pc:sldMkLst>
          <pc:docMk/>
          <pc:sldMk cId="2788807701" sldId="256"/>
        </pc:sldMkLst>
      </pc:sldChg>
      <pc:sldChg chg="addSp delSp modSp add mod ord modAnim modNotesTx">
        <pc:chgData name="Natasha Bailey" userId="6812e53c-706a-49b8-b72c-d1c7336c238b" providerId="ADAL" clId="{53419179-569C-EA4E-8EA7-A20A068E2996}" dt="2024-12-23T15:04:51.289" v="5879" actId="2711"/>
        <pc:sldMkLst>
          <pc:docMk/>
          <pc:sldMk cId="3563007035" sldId="256"/>
        </pc:sldMkLst>
        <pc:spChg chg="add mod">
          <ac:chgData name="Natasha Bailey" userId="6812e53c-706a-49b8-b72c-d1c7336c238b" providerId="ADAL" clId="{53419179-569C-EA4E-8EA7-A20A068E2996}" dt="2024-12-03T09:57:36.381" v="2304" actId="1076"/>
          <ac:spMkLst>
            <pc:docMk/>
            <pc:sldMk cId="3563007035" sldId="256"/>
            <ac:spMk id="2" creationId="{671B9619-86D3-5B83-4E74-1BC51D9561EE}"/>
          </ac:spMkLst>
        </pc:spChg>
        <pc:spChg chg="mod">
          <ac:chgData name="Natasha Bailey" userId="6812e53c-706a-49b8-b72c-d1c7336c238b" providerId="ADAL" clId="{53419179-569C-EA4E-8EA7-A20A068E2996}" dt="2024-12-23T15:04:51.289" v="5879" actId="2711"/>
          <ac:spMkLst>
            <pc:docMk/>
            <pc:sldMk cId="3563007035" sldId="256"/>
            <ac:spMk id="4" creationId="{93AA6E20-ACEF-C0A7-8BB8-B55CCAE85328}"/>
          </ac:spMkLst>
        </pc:spChg>
        <pc:spChg chg="mod">
          <ac:chgData name="Natasha Bailey" userId="6812e53c-706a-49b8-b72c-d1c7336c238b" providerId="ADAL" clId="{53419179-569C-EA4E-8EA7-A20A068E2996}" dt="2024-12-02T15:56:24.950" v="812" actId="20577"/>
          <ac:spMkLst>
            <pc:docMk/>
            <pc:sldMk cId="3563007035" sldId="256"/>
            <ac:spMk id="7" creationId="{60C488F0-FBF2-B8AF-328B-1FB51AEBB88A}"/>
          </ac:spMkLst>
        </pc:spChg>
        <pc:spChg chg="mod">
          <ac:chgData name="Natasha Bailey" userId="6812e53c-706a-49b8-b72c-d1c7336c238b" providerId="ADAL" clId="{53419179-569C-EA4E-8EA7-A20A068E2996}" dt="2024-12-02T15:58:57.368" v="830" actId="1076"/>
          <ac:spMkLst>
            <pc:docMk/>
            <pc:sldMk cId="3563007035" sldId="256"/>
            <ac:spMk id="11" creationId="{337905CE-5DFE-18DA-68A2-95B903834B32}"/>
          </ac:spMkLst>
        </pc:spChg>
        <pc:spChg chg="mod">
          <ac:chgData name="Natasha Bailey" userId="6812e53c-706a-49b8-b72c-d1c7336c238b" providerId="ADAL" clId="{53419179-569C-EA4E-8EA7-A20A068E2996}" dt="2024-12-02T15:55:42.936" v="752" actId="20577"/>
          <ac:spMkLst>
            <pc:docMk/>
            <pc:sldMk cId="3563007035" sldId="256"/>
            <ac:spMk id="14" creationId="{CCB3E7EB-3738-8350-0389-DD8DE7EB3417}"/>
          </ac:spMkLst>
        </pc:spChg>
      </pc:sldChg>
      <pc:sldChg chg="modSp mod ord">
        <pc:chgData name="Natasha Bailey" userId="6812e53c-706a-49b8-b72c-d1c7336c238b" providerId="ADAL" clId="{53419179-569C-EA4E-8EA7-A20A068E2996}" dt="2024-12-19T15:00:54.371" v="5176" actId="20578"/>
        <pc:sldMkLst>
          <pc:docMk/>
          <pc:sldMk cId="2986519699" sldId="257"/>
        </pc:sldMkLst>
        <pc:spChg chg="mod">
          <ac:chgData name="Natasha Bailey" userId="6812e53c-706a-49b8-b72c-d1c7336c238b" providerId="ADAL" clId="{53419179-569C-EA4E-8EA7-A20A068E2996}" dt="2024-11-28T16:12:25.673" v="10" actId="20577"/>
          <ac:spMkLst>
            <pc:docMk/>
            <pc:sldMk cId="2986519699" sldId="257"/>
            <ac:spMk id="3" creationId="{A886C059-B431-CDD0-DF0D-CAC02539AB3C}"/>
          </ac:spMkLst>
        </pc:spChg>
      </pc:sldChg>
      <pc:sldChg chg="addSp delSp modSp add del mod ord">
        <pc:chgData name="Natasha Bailey" userId="6812e53c-706a-49b8-b72c-d1c7336c238b" providerId="ADAL" clId="{53419179-569C-EA4E-8EA7-A20A068E2996}" dt="2024-12-02T16:14:31.274" v="1083" actId="2696"/>
        <pc:sldMkLst>
          <pc:docMk/>
          <pc:sldMk cId="2498506325" sldId="258"/>
        </pc:sldMkLst>
      </pc:sldChg>
      <pc:sldChg chg="addSp delSp modSp add mod ord">
        <pc:chgData name="Natasha Bailey" userId="6812e53c-706a-49b8-b72c-d1c7336c238b" providerId="ADAL" clId="{53419179-569C-EA4E-8EA7-A20A068E2996}" dt="2024-12-23T15:04:45.273" v="5878" actId="27636"/>
        <pc:sldMkLst>
          <pc:docMk/>
          <pc:sldMk cId="4189572604" sldId="258"/>
        </pc:sldMkLst>
        <pc:spChg chg="mod">
          <ac:chgData name="Natasha Bailey" userId="6812e53c-706a-49b8-b72c-d1c7336c238b" providerId="ADAL" clId="{53419179-569C-EA4E-8EA7-A20A068E2996}" dt="2024-12-23T15:04:45.273" v="5878" actId="27636"/>
          <ac:spMkLst>
            <pc:docMk/>
            <pc:sldMk cId="4189572604" sldId="258"/>
            <ac:spMk id="2" creationId="{AB64576D-F00E-8F81-1680-FB2C2AC5D037}"/>
          </ac:spMkLst>
        </pc:spChg>
        <pc:spChg chg="add mod">
          <ac:chgData name="Natasha Bailey" userId="6812e53c-706a-49b8-b72c-d1c7336c238b" providerId="ADAL" clId="{53419179-569C-EA4E-8EA7-A20A068E2996}" dt="2024-12-23T15:04:39.755" v="5874" actId="2711"/>
          <ac:spMkLst>
            <pc:docMk/>
            <pc:sldMk cId="4189572604" sldId="258"/>
            <ac:spMk id="3" creationId="{3DEA70A1-1212-7771-12FB-49F570F39DA9}"/>
          </ac:spMkLst>
        </pc:spChg>
        <pc:spChg chg="add mod">
          <ac:chgData name="Natasha Bailey" userId="6812e53c-706a-49b8-b72c-d1c7336c238b" providerId="ADAL" clId="{53419179-569C-EA4E-8EA7-A20A068E2996}" dt="2024-12-03T09:56:24.258" v="2212" actId="14100"/>
          <ac:spMkLst>
            <pc:docMk/>
            <pc:sldMk cId="4189572604" sldId="258"/>
            <ac:spMk id="4" creationId="{A2BACDB5-4D22-0F46-8AFE-DA05F50FE6ED}"/>
          </ac:spMkLst>
        </pc:spChg>
        <pc:spChg chg="add mod">
          <ac:chgData name="Natasha Bailey" userId="6812e53c-706a-49b8-b72c-d1c7336c238b" providerId="ADAL" clId="{53419179-569C-EA4E-8EA7-A20A068E2996}" dt="2024-12-03T09:56:44.004" v="2225" actId="1035"/>
          <ac:spMkLst>
            <pc:docMk/>
            <pc:sldMk cId="4189572604" sldId="258"/>
            <ac:spMk id="5" creationId="{AD000B06-6874-A663-7A14-59329D16E88E}"/>
          </ac:spMkLst>
        </pc:spChg>
        <pc:picChg chg="add mod modCrop">
          <ac:chgData name="Natasha Bailey" userId="6812e53c-706a-49b8-b72c-d1c7336c238b" providerId="ADAL" clId="{53419179-569C-EA4E-8EA7-A20A068E2996}" dt="2024-12-03T11:05:07.814" v="2472" actId="732"/>
          <ac:picMkLst>
            <pc:docMk/>
            <pc:sldMk cId="4189572604" sldId="258"/>
            <ac:picMk id="7" creationId="{9BFDFCEA-4BCF-FAF2-CDE4-4C341F6053F2}"/>
          </ac:picMkLst>
        </pc:picChg>
      </pc:sldChg>
      <pc:sldChg chg="addSp delSp modSp mod">
        <pc:chgData name="Natasha Bailey" userId="6812e53c-706a-49b8-b72c-d1c7336c238b" providerId="ADAL" clId="{53419179-569C-EA4E-8EA7-A20A068E2996}" dt="2024-12-23T16:09:14.200" v="8544" actId="2711"/>
        <pc:sldMkLst>
          <pc:docMk/>
          <pc:sldMk cId="3466314451" sldId="259"/>
        </pc:sldMkLst>
        <pc:spChg chg="add mod">
          <ac:chgData name="Natasha Bailey" userId="6812e53c-706a-49b8-b72c-d1c7336c238b" providerId="ADAL" clId="{53419179-569C-EA4E-8EA7-A20A068E2996}" dt="2024-12-23T16:09:14.200" v="8544" actId="2711"/>
          <ac:spMkLst>
            <pc:docMk/>
            <pc:sldMk cId="3466314451" sldId="259"/>
            <ac:spMk id="2" creationId="{A5E772B1-46E2-EE7B-C12A-5C94F4C4C051}"/>
          </ac:spMkLst>
        </pc:spChg>
        <pc:spChg chg="mod">
          <ac:chgData name="Natasha Bailey" userId="6812e53c-706a-49b8-b72c-d1c7336c238b" providerId="ADAL" clId="{53419179-569C-EA4E-8EA7-A20A068E2996}" dt="2024-12-23T16:09:14.200" v="8544" actId="2711"/>
          <ac:spMkLst>
            <pc:docMk/>
            <pc:sldMk cId="3466314451" sldId="259"/>
            <ac:spMk id="3" creationId="{F520640D-DF76-93BC-29AE-B7E07A38D7DD}"/>
          </ac:spMkLst>
        </pc:spChg>
        <pc:spChg chg="add mod">
          <ac:chgData name="Natasha Bailey" userId="6812e53c-706a-49b8-b72c-d1c7336c238b" providerId="ADAL" clId="{53419179-569C-EA4E-8EA7-A20A068E2996}" dt="2024-12-23T16:09:14.200" v="8544" actId="2711"/>
          <ac:spMkLst>
            <pc:docMk/>
            <pc:sldMk cId="3466314451" sldId="259"/>
            <ac:spMk id="4" creationId="{96D70B0D-EDC5-CC66-9B32-24445AC09B44}"/>
          </ac:spMkLst>
        </pc:spChg>
        <pc:spChg chg="add mod">
          <ac:chgData name="Natasha Bailey" userId="6812e53c-706a-49b8-b72c-d1c7336c238b" providerId="ADAL" clId="{53419179-569C-EA4E-8EA7-A20A068E2996}" dt="2024-12-23T16:09:14.200" v="8544" actId="2711"/>
          <ac:spMkLst>
            <pc:docMk/>
            <pc:sldMk cId="3466314451" sldId="259"/>
            <ac:spMk id="5" creationId="{E1D6F44A-F89A-218B-D812-A6E51489FD09}"/>
          </ac:spMkLst>
        </pc:spChg>
        <pc:spChg chg="add mod">
          <ac:chgData name="Natasha Bailey" userId="6812e53c-706a-49b8-b72c-d1c7336c238b" providerId="ADAL" clId="{53419179-569C-EA4E-8EA7-A20A068E2996}" dt="2024-12-23T16:09:14.200" v="8544" actId="2711"/>
          <ac:spMkLst>
            <pc:docMk/>
            <pc:sldMk cId="3466314451" sldId="259"/>
            <ac:spMk id="8" creationId="{D9CCF179-79D6-F0AE-7776-B26CC82759E0}"/>
          </ac:spMkLst>
        </pc:spChg>
        <pc:spChg chg="add mod">
          <ac:chgData name="Natasha Bailey" userId="6812e53c-706a-49b8-b72c-d1c7336c238b" providerId="ADAL" clId="{53419179-569C-EA4E-8EA7-A20A068E2996}" dt="2024-12-23T16:09:14.200" v="8544" actId="2711"/>
          <ac:spMkLst>
            <pc:docMk/>
            <pc:sldMk cId="3466314451" sldId="259"/>
            <ac:spMk id="9" creationId="{3E430D0D-2D8F-AAE8-65A2-8D6A750445C7}"/>
          </ac:spMkLst>
        </pc:spChg>
        <pc:picChg chg="add mod">
          <ac:chgData name="Natasha Bailey" userId="6812e53c-706a-49b8-b72c-d1c7336c238b" providerId="ADAL" clId="{53419179-569C-EA4E-8EA7-A20A068E2996}" dt="2024-12-03T11:05:27.041" v="2478" actId="167"/>
          <ac:picMkLst>
            <pc:docMk/>
            <pc:sldMk cId="3466314451" sldId="259"/>
            <ac:picMk id="7" creationId="{D8850CB4-6D6A-A88B-8F10-A987DFE89B4E}"/>
          </ac:picMkLst>
        </pc:picChg>
      </pc:sldChg>
      <pc:sldChg chg="addSp delSp modSp mod ord setBg">
        <pc:chgData name="Natasha Bailey" userId="6812e53c-706a-49b8-b72c-d1c7336c238b" providerId="ADAL" clId="{53419179-569C-EA4E-8EA7-A20A068E2996}" dt="2024-12-23T16:01:07.016" v="8279" actId="1076"/>
        <pc:sldMkLst>
          <pc:docMk/>
          <pc:sldMk cId="1183154934" sldId="260"/>
        </pc:sldMkLst>
        <pc:spChg chg="mod">
          <ac:chgData name="Natasha Bailey" userId="6812e53c-706a-49b8-b72c-d1c7336c238b" providerId="ADAL" clId="{53419179-569C-EA4E-8EA7-A20A068E2996}" dt="2024-12-19T14:51:57.865" v="4785" actId="122"/>
          <ac:spMkLst>
            <pc:docMk/>
            <pc:sldMk cId="1183154934" sldId="260"/>
            <ac:spMk id="2" creationId="{B934AC78-47B0-2AB8-EC03-C5CFBFCB411D}"/>
          </ac:spMkLst>
        </pc:spChg>
        <pc:spChg chg="mod topLvl">
          <ac:chgData name="Natasha Bailey" userId="6812e53c-706a-49b8-b72c-d1c7336c238b" providerId="ADAL" clId="{53419179-569C-EA4E-8EA7-A20A068E2996}" dt="2024-12-23T15:45:38.709" v="7033" actId="2711"/>
          <ac:spMkLst>
            <pc:docMk/>
            <pc:sldMk cId="1183154934" sldId="260"/>
            <ac:spMk id="4" creationId="{F59749DE-573D-B17F-977F-ED77D7BA0599}"/>
          </ac:spMkLst>
        </pc:spChg>
        <pc:spChg chg="mod topLvl">
          <ac:chgData name="Natasha Bailey" userId="6812e53c-706a-49b8-b72c-d1c7336c238b" providerId="ADAL" clId="{53419179-569C-EA4E-8EA7-A20A068E2996}" dt="2024-12-23T15:45:38.709" v="7033" actId="2711"/>
          <ac:spMkLst>
            <pc:docMk/>
            <pc:sldMk cId="1183154934" sldId="260"/>
            <ac:spMk id="5" creationId="{C56DEA73-C142-6D21-641F-F2FAB7C8E6A4}"/>
          </ac:spMkLst>
        </pc:spChg>
        <pc:spChg chg="mod topLvl">
          <ac:chgData name="Natasha Bailey" userId="6812e53c-706a-49b8-b72c-d1c7336c238b" providerId="ADAL" clId="{53419179-569C-EA4E-8EA7-A20A068E2996}" dt="2024-12-23T15:45:38.709" v="7033" actId="2711"/>
          <ac:spMkLst>
            <pc:docMk/>
            <pc:sldMk cId="1183154934" sldId="260"/>
            <ac:spMk id="6" creationId="{15C29B07-731B-5E0F-1320-C8621E66D63E}"/>
          </ac:spMkLst>
        </pc:spChg>
        <pc:spChg chg="mod topLvl">
          <ac:chgData name="Natasha Bailey" userId="6812e53c-706a-49b8-b72c-d1c7336c238b" providerId="ADAL" clId="{53419179-569C-EA4E-8EA7-A20A068E2996}" dt="2024-11-29T11:47:01.682" v="420" actId="207"/>
          <ac:spMkLst>
            <pc:docMk/>
            <pc:sldMk cId="1183154934" sldId="260"/>
            <ac:spMk id="7" creationId="{20E222D3-A6D6-CBF3-F9E1-EBC8A2B1827A}"/>
          </ac:spMkLst>
        </pc:spChg>
        <pc:spChg chg="mod topLvl">
          <ac:chgData name="Natasha Bailey" userId="6812e53c-706a-49b8-b72c-d1c7336c238b" providerId="ADAL" clId="{53419179-569C-EA4E-8EA7-A20A068E2996}" dt="2024-11-29T11:47:01.682" v="420" actId="207"/>
          <ac:spMkLst>
            <pc:docMk/>
            <pc:sldMk cId="1183154934" sldId="260"/>
            <ac:spMk id="8" creationId="{BA2E99E6-F852-1EB8-D33A-EECEF92B9E37}"/>
          </ac:spMkLst>
        </pc:spChg>
        <pc:spChg chg="mod topLvl">
          <ac:chgData name="Natasha Bailey" userId="6812e53c-706a-49b8-b72c-d1c7336c238b" providerId="ADAL" clId="{53419179-569C-EA4E-8EA7-A20A068E2996}" dt="2024-12-23T15:45:38.709" v="7033" actId="2711"/>
          <ac:spMkLst>
            <pc:docMk/>
            <pc:sldMk cId="1183154934" sldId="260"/>
            <ac:spMk id="9" creationId="{FF7155B5-EEE5-96AD-3542-DD37290B2211}"/>
          </ac:spMkLst>
        </pc:spChg>
        <pc:spChg chg="mod topLvl">
          <ac:chgData name="Natasha Bailey" userId="6812e53c-706a-49b8-b72c-d1c7336c238b" providerId="ADAL" clId="{53419179-569C-EA4E-8EA7-A20A068E2996}" dt="2024-12-23T15:45:38.709" v="7033" actId="2711"/>
          <ac:spMkLst>
            <pc:docMk/>
            <pc:sldMk cId="1183154934" sldId="260"/>
            <ac:spMk id="10" creationId="{C6AB44BC-47CF-A73F-58BB-65505BAD8747}"/>
          </ac:spMkLst>
        </pc:spChg>
        <pc:spChg chg="mod topLvl">
          <ac:chgData name="Natasha Bailey" userId="6812e53c-706a-49b8-b72c-d1c7336c238b" providerId="ADAL" clId="{53419179-569C-EA4E-8EA7-A20A068E2996}" dt="2024-12-23T15:45:38.709" v="7033" actId="2711"/>
          <ac:spMkLst>
            <pc:docMk/>
            <pc:sldMk cId="1183154934" sldId="260"/>
            <ac:spMk id="11" creationId="{C5E00C2D-A35C-5A28-0BEA-3D1535E71FA9}"/>
          </ac:spMkLst>
        </pc:spChg>
        <pc:spChg chg="mod topLvl">
          <ac:chgData name="Natasha Bailey" userId="6812e53c-706a-49b8-b72c-d1c7336c238b" providerId="ADAL" clId="{53419179-569C-EA4E-8EA7-A20A068E2996}" dt="2024-12-23T15:45:38.709" v="7033" actId="2711"/>
          <ac:spMkLst>
            <pc:docMk/>
            <pc:sldMk cId="1183154934" sldId="260"/>
            <ac:spMk id="12" creationId="{9CC6235F-A43D-1B67-A9F5-A245DCDDF789}"/>
          </ac:spMkLst>
        </pc:spChg>
        <pc:spChg chg="mod topLvl">
          <ac:chgData name="Natasha Bailey" userId="6812e53c-706a-49b8-b72c-d1c7336c238b" providerId="ADAL" clId="{53419179-569C-EA4E-8EA7-A20A068E2996}" dt="2024-12-23T16:00:53.924" v="8272" actId="122"/>
          <ac:spMkLst>
            <pc:docMk/>
            <pc:sldMk cId="1183154934" sldId="260"/>
            <ac:spMk id="13" creationId="{62DB8B04-2966-C975-A915-E5CD0628FD72}"/>
          </ac:spMkLst>
        </pc:spChg>
        <pc:spChg chg="mod topLvl">
          <ac:chgData name="Natasha Bailey" userId="6812e53c-706a-49b8-b72c-d1c7336c238b" providerId="ADAL" clId="{53419179-569C-EA4E-8EA7-A20A068E2996}" dt="2024-12-23T16:01:07.016" v="8279" actId="1076"/>
          <ac:spMkLst>
            <pc:docMk/>
            <pc:sldMk cId="1183154934" sldId="260"/>
            <ac:spMk id="14" creationId="{7CB51221-45E8-5390-7190-CC3F01D40938}"/>
          </ac:spMkLst>
        </pc:spChg>
        <pc:spChg chg="add mod">
          <ac:chgData name="Natasha Bailey" userId="6812e53c-706a-49b8-b72c-d1c7336c238b" providerId="ADAL" clId="{53419179-569C-EA4E-8EA7-A20A068E2996}" dt="2024-12-23T15:45:38.709" v="7033" actId="2711"/>
          <ac:spMkLst>
            <pc:docMk/>
            <pc:sldMk cId="1183154934" sldId="260"/>
            <ac:spMk id="15" creationId="{FAB0052C-2695-870F-BFAD-CF9AC281A7CA}"/>
          </ac:spMkLst>
        </pc:spChg>
        <pc:spChg chg="add mod">
          <ac:chgData name="Natasha Bailey" userId="6812e53c-706a-49b8-b72c-d1c7336c238b" providerId="ADAL" clId="{53419179-569C-EA4E-8EA7-A20A068E2996}" dt="2024-11-29T11:46:04.705" v="410" actId="14100"/>
          <ac:spMkLst>
            <pc:docMk/>
            <pc:sldMk cId="1183154934" sldId="260"/>
            <ac:spMk id="16" creationId="{2FB72BAC-7F6C-D2B0-9EEA-298C7AF61B9B}"/>
          </ac:spMkLst>
        </pc:spChg>
        <pc:spChg chg="add mod">
          <ac:chgData name="Natasha Bailey" userId="6812e53c-706a-49b8-b72c-d1c7336c238b" providerId="ADAL" clId="{53419179-569C-EA4E-8EA7-A20A068E2996}" dt="2024-12-11T16:04:44.280" v="4016" actId="1076"/>
          <ac:spMkLst>
            <pc:docMk/>
            <pc:sldMk cId="1183154934" sldId="260"/>
            <ac:spMk id="20" creationId="{630F2B56-23DC-0B58-D402-0B74D2283D7E}"/>
          </ac:spMkLst>
        </pc:spChg>
        <pc:spChg chg="add mod">
          <ac:chgData name="Natasha Bailey" userId="6812e53c-706a-49b8-b72c-d1c7336c238b" providerId="ADAL" clId="{53419179-569C-EA4E-8EA7-A20A068E2996}" dt="2024-12-11T16:04:50.620" v="4018" actId="1076"/>
          <ac:spMkLst>
            <pc:docMk/>
            <pc:sldMk cId="1183154934" sldId="260"/>
            <ac:spMk id="21" creationId="{0123E29C-D0A8-0A78-413F-C896409BA470}"/>
          </ac:spMkLst>
        </pc:spChg>
        <pc:spChg chg="add mod">
          <ac:chgData name="Natasha Bailey" userId="6812e53c-706a-49b8-b72c-d1c7336c238b" providerId="ADAL" clId="{53419179-569C-EA4E-8EA7-A20A068E2996}" dt="2024-12-11T16:05:31.805" v="4049" actId="20577"/>
          <ac:spMkLst>
            <pc:docMk/>
            <pc:sldMk cId="1183154934" sldId="260"/>
            <ac:spMk id="22" creationId="{1D09AE9B-F10F-8229-D873-E84B56E4733E}"/>
          </ac:spMkLst>
        </pc:spChg>
        <pc:spChg chg="add mod">
          <ac:chgData name="Natasha Bailey" userId="6812e53c-706a-49b8-b72c-d1c7336c238b" providerId="ADAL" clId="{53419179-569C-EA4E-8EA7-A20A068E2996}" dt="2024-12-11T16:05:38.161" v="4050"/>
          <ac:spMkLst>
            <pc:docMk/>
            <pc:sldMk cId="1183154934" sldId="260"/>
            <ac:spMk id="23" creationId="{40E71984-1FDC-1317-D67B-FCE5D1C8AD19}"/>
          </ac:spMkLst>
        </pc:spChg>
        <pc:spChg chg="add mod">
          <ac:chgData name="Natasha Bailey" userId="6812e53c-706a-49b8-b72c-d1c7336c238b" providerId="ADAL" clId="{53419179-569C-EA4E-8EA7-A20A068E2996}" dt="2024-12-23T15:45:38.709" v="7033" actId="2711"/>
          <ac:spMkLst>
            <pc:docMk/>
            <pc:sldMk cId="1183154934" sldId="260"/>
            <ac:spMk id="24" creationId="{C98CF585-4238-D008-C893-985F2E4326D7}"/>
          </ac:spMkLst>
        </pc:spChg>
        <pc:spChg chg="add mod">
          <ac:chgData name="Natasha Bailey" userId="6812e53c-706a-49b8-b72c-d1c7336c238b" providerId="ADAL" clId="{53419179-569C-EA4E-8EA7-A20A068E2996}" dt="2024-12-11T16:05:21.790" v="4034"/>
          <ac:spMkLst>
            <pc:docMk/>
            <pc:sldMk cId="1183154934" sldId="260"/>
            <ac:spMk id="25" creationId="{4876BFB2-4DB6-C6D6-7734-2369F346C562}"/>
          </ac:spMkLst>
        </pc:spChg>
        <pc:spChg chg="add mod">
          <ac:chgData name="Natasha Bailey" userId="6812e53c-706a-49b8-b72c-d1c7336c238b" providerId="ADAL" clId="{53419179-569C-EA4E-8EA7-A20A068E2996}" dt="2024-12-11T16:05:17.400" v="4033" actId="20577"/>
          <ac:spMkLst>
            <pc:docMk/>
            <pc:sldMk cId="1183154934" sldId="260"/>
            <ac:spMk id="26" creationId="{F3227A10-43F3-45F8-891E-3AAD6435C264}"/>
          </ac:spMkLst>
        </pc:spChg>
        <pc:picChg chg="add mod">
          <ac:chgData name="Natasha Bailey" userId="6812e53c-706a-49b8-b72c-d1c7336c238b" providerId="ADAL" clId="{53419179-569C-EA4E-8EA7-A20A068E2996}" dt="2024-12-03T11:05:53.722" v="2512" actId="29295"/>
          <ac:picMkLst>
            <pc:docMk/>
            <pc:sldMk cId="1183154934" sldId="260"/>
            <ac:picMk id="17" creationId="{33EEED91-FC3A-F258-154F-968FC5D24F2B}"/>
          </ac:picMkLst>
        </pc:picChg>
      </pc:sldChg>
      <pc:sldChg chg="addSp modSp add mod">
        <pc:chgData name="Natasha Bailey" userId="6812e53c-706a-49b8-b72c-d1c7336c238b" providerId="ADAL" clId="{53419179-569C-EA4E-8EA7-A20A068E2996}" dt="2024-12-23T15:04:08.929" v="5872" actId="1076"/>
        <pc:sldMkLst>
          <pc:docMk/>
          <pc:sldMk cId="3729417433" sldId="261"/>
        </pc:sldMkLst>
        <pc:spChg chg="add mod">
          <ac:chgData name="Natasha Bailey" userId="6812e53c-706a-49b8-b72c-d1c7336c238b" providerId="ADAL" clId="{53419179-569C-EA4E-8EA7-A20A068E2996}" dt="2024-12-23T15:04:01.079" v="5870" actId="1076"/>
          <ac:spMkLst>
            <pc:docMk/>
            <pc:sldMk cId="3729417433" sldId="261"/>
            <ac:spMk id="3" creationId="{37E80290-DAA3-E627-E7C4-7A14C2DC99B4}"/>
          </ac:spMkLst>
        </pc:spChg>
        <pc:spChg chg="mod">
          <ac:chgData name="Natasha Bailey" userId="6812e53c-706a-49b8-b72c-d1c7336c238b" providerId="ADAL" clId="{53419179-569C-EA4E-8EA7-A20A068E2996}" dt="2024-12-23T15:04:08.929" v="5872" actId="1076"/>
          <ac:spMkLst>
            <pc:docMk/>
            <pc:sldMk cId="3729417433" sldId="261"/>
            <ac:spMk id="4" creationId="{D55EC11B-3F6B-C9D2-90EA-681748F67ABA}"/>
          </ac:spMkLst>
        </pc:spChg>
        <pc:spChg chg="mod">
          <ac:chgData name="Natasha Bailey" userId="6812e53c-706a-49b8-b72c-d1c7336c238b" providerId="ADAL" clId="{53419179-569C-EA4E-8EA7-A20A068E2996}" dt="2024-12-23T15:03:51.185" v="5866" actId="2711"/>
          <ac:spMkLst>
            <pc:docMk/>
            <pc:sldMk cId="3729417433" sldId="261"/>
            <ac:spMk id="5" creationId="{655A299F-3B95-91F6-2B93-055E6A7C9010}"/>
          </ac:spMkLst>
        </pc:spChg>
        <pc:picChg chg="add mod">
          <ac:chgData name="Natasha Bailey" userId="6812e53c-706a-49b8-b72c-d1c7336c238b" providerId="ADAL" clId="{53419179-569C-EA4E-8EA7-A20A068E2996}" dt="2024-12-23T15:03:51.185" v="5866" actId="2711"/>
          <ac:picMkLst>
            <pc:docMk/>
            <pc:sldMk cId="3729417433" sldId="261"/>
            <ac:picMk id="2" creationId="{8C3325F1-283A-7743-6FB3-942E4CC9F858}"/>
          </ac:picMkLst>
        </pc:picChg>
      </pc:sldChg>
      <pc:sldChg chg="addSp delSp modSp add mod setBg modNotesTx">
        <pc:chgData name="Natasha Bailey" userId="6812e53c-706a-49b8-b72c-d1c7336c238b" providerId="ADAL" clId="{53419179-569C-EA4E-8EA7-A20A068E2996}" dt="2024-12-11T14:38:50.361" v="3353" actId="20577"/>
        <pc:sldMkLst>
          <pc:docMk/>
          <pc:sldMk cId="2104692806" sldId="262"/>
        </pc:sldMkLst>
      </pc:sldChg>
      <pc:sldChg chg="add del setBg">
        <pc:chgData name="Natasha Bailey" userId="6812e53c-706a-49b8-b72c-d1c7336c238b" providerId="ADAL" clId="{53419179-569C-EA4E-8EA7-A20A068E2996}" dt="2024-12-11T14:35:38.339" v="3333" actId="2696"/>
        <pc:sldMkLst>
          <pc:docMk/>
          <pc:sldMk cId="1646524279" sldId="263"/>
        </pc:sldMkLst>
      </pc:sldChg>
      <pc:sldChg chg="add del setBg">
        <pc:chgData name="Natasha Bailey" userId="6812e53c-706a-49b8-b72c-d1c7336c238b" providerId="ADAL" clId="{53419179-569C-EA4E-8EA7-A20A068E2996}" dt="2024-12-11T14:36:12.790" v="3334" actId="2696"/>
        <pc:sldMkLst>
          <pc:docMk/>
          <pc:sldMk cId="3882066535" sldId="264"/>
        </pc:sldMkLst>
      </pc:sldChg>
      <pc:sldChg chg="add setBg modNotesTx">
        <pc:chgData name="Natasha Bailey" userId="6812e53c-706a-49b8-b72c-d1c7336c238b" providerId="ADAL" clId="{53419179-569C-EA4E-8EA7-A20A068E2996}" dt="2024-12-11T14:38:48.291" v="3352" actId="20577"/>
        <pc:sldMkLst>
          <pc:docMk/>
          <pc:sldMk cId="2456185081" sldId="265"/>
        </pc:sldMkLst>
      </pc:sldChg>
      <pc:sldChg chg="add setBg modNotesTx">
        <pc:chgData name="Natasha Bailey" userId="6812e53c-706a-49b8-b72c-d1c7336c238b" providerId="ADAL" clId="{53419179-569C-EA4E-8EA7-A20A068E2996}" dt="2024-12-11T14:38:46.694" v="3351" actId="20577"/>
        <pc:sldMkLst>
          <pc:docMk/>
          <pc:sldMk cId="3405787577" sldId="266"/>
        </pc:sldMkLst>
      </pc:sldChg>
      <pc:sldChg chg="add setBg modNotesTx">
        <pc:chgData name="Natasha Bailey" userId="6812e53c-706a-49b8-b72c-d1c7336c238b" providerId="ADAL" clId="{53419179-569C-EA4E-8EA7-A20A068E2996}" dt="2024-12-11T14:38:45.139" v="3350" actId="20577"/>
        <pc:sldMkLst>
          <pc:docMk/>
          <pc:sldMk cId="323709260" sldId="267"/>
        </pc:sldMkLst>
      </pc:sldChg>
      <pc:sldChg chg="addSp modSp add mod">
        <pc:chgData name="Natasha Bailey" userId="6812e53c-706a-49b8-b72c-d1c7336c238b" providerId="ADAL" clId="{53419179-569C-EA4E-8EA7-A20A068E2996}" dt="2024-12-23T15:04:27.143" v="5873" actId="2711"/>
        <pc:sldMkLst>
          <pc:docMk/>
          <pc:sldMk cId="36466210" sldId="268"/>
        </pc:sldMkLst>
        <pc:spChg chg="mod">
          <ac:chgData name="Natasha Bailey" userId="6812e53c-706a-49b8-b72c-d1c7336c238b" providerId="ADAL" clId="{53419179-569C-EA4E-8EA7-A20A068E2996}" dt="2024-12-23T15:04:27.143" v="5873" actId="2711"/>
          <ac:spMkLst>
            <pc:docMk/>
            <pc:sldMk cId="36466210" sldId="268"/>
            <ac:spMk id="4" creationId="{E78752A4-DF38-EA12-0D15-909ED1B7B07B}"/>
          </ac:spMkLst>
        </pc:spChg>
        <pc:spChg chg="add mod">
          <ac:chgData name="Natasha Bailey" userId="6812e53c-706a-49b8-b72c-d1c7336c238b" providerId="ADAL" clId="{53419179-569C-EA4E-8EA7-A20A068E2996}" dt="2024-12-03T09:55:40.782" v="2198" actId="167"/>
          <ac:spMkLst>
            <pc:docMk/>
            <pc:sldMk cId="36466210" sldId="268"/>
            <ac:spMk id="6" creationId="{3C4D5502-22C5-7CDD-66B1-22A96745E455}"/>
          </ac:spMkLst>
        </pc:spChg>
        <pc:picChg chg="add mod">
          <ac:chgData name="Natasha Bailey" userId="6812e53c-706a-49b8-b72c-d1c7336c238b" providerId="ADAL" clId="{53419179-569C-EA4E-8EA7-A20A068E2996}" dt="2024-12-03T11:01:44.546" v="2418" actId="167"/>
          <ac:picMkLst>
            <pc:docMk/>
            <pc:sldMk cId="36466210" sldId="268"/>
            <ac:picMk id="2" creationId="{FFFB2742-8738-36BC-B643-6655AFDA7BCD}"/>
          </ac:picMkLst>
        </pc:picChg>
      </pc:sldChg>
      <pc:sldChg chg="new del ord">
        <pc:chgData name="Natasha Bailey" userId="6812e53c-706a-49b8-b72c-d1c7336c238b" providerId="ADAL" clId="{53419179-569C-EA4E-8EA7-A20A068E2996}" dt="2024-11-28T16:12:43.621" v="15" actId="2696"/>
        <pc:sldMkLst>
          <pc:docMk/>
          <pc:sldMk cId="1087588689" sldId="269"/>
        </pc:sldMkLst>
      </pc:sldChg>
      <pc:sldChg chg="addSp delSp modSp add mod ord modAnim">
        <pc:chgData name="Natasha Bailey" userId="6812e53c-706a-49b8-b72c-d1c7336c238b" providerId="ADAL" clId="{53419179-569C-EA4E-8EA7-A20A068E2996}" dt="2024-12-23T15:36:23.008" v="7008" actId="207"/>
        <pc:sldMkLst>
          <pc:docMk/>
          <pc:sldMk cId="3708112397" sldId="270"/>
        </pc:sldMkLst>
        <pc:spChg chg="mod">
          <ac:chgData name="Natasha Bailey" userId="6812e53c-706a-49b8-b72c-d1c7336c238b" providerId="ADAL" clId="{53419179-569C-EA4E-8EA7-A20A068E2996}" dt="2024-12-23T15:36:00.662" v="6995" actId="14100"/>
          <ac:spMkLst>
            <pc:docMk/>
            <pc:sldMk cId="3708112397" sldId="270"/>
            <ac:spMk id="3" creationId="{17C8597E-DA37-5003-5DBD-C989B4C4E58C}"/>
          </ac:spMkLst>
        </pc:spChg>
        <pc:graphicFrameChg chg="add mod modGraphic">
          <ac:chgData name="Natasha Bailey" userId="6812e53c-706a-49b8-b72c-d1c7336c238b" providerId="ADAL" clId="{53419179-569C-EA4E-8EA7-A20A068E2996}" dt="2024-12-23T15:36:23.008" v="7008" actId="207"/>
          <ac:graphicFrameMkLst>
            <pc:docMk/>
            <pc:sldMk cId="3708112397" sldId="270"/>
            <ac:graphicFrameMk id="5" creationId="{3CB5C5B1-09D6-CF09-61E4-EFE3B0C08A61}"/>
          </ac:graphicFrameMkLst>
        </pc:graphicFrameChg>
      </pc:sldChg>
      <pc:sldChg chg="addSp delSp modSp add del mod ord">
        <pc:chgData name="Natasha Bailey" userId="6812e53c-706a-49b8-b72c-d1c7336c238b" providerId="ADAL" clId="{53419179-569C-EA4E-8EA7-A20A068E2996}" dt="2024-12-19T14:39:00.993" v="4470" actId="2696"/>
        <pc:sldMkLst>
          <pc:docMk/>
          <pc:sldMk cId="292783703" sldId="271"/>
        </pc:sldMkLst>
      </pc:sldChg>
      <pc:sldChg chg="addSp delSp modSp new mod ord modShow modNotesTx">
        <pc:chgData name="Natasha Bailey" userId="6812e53c-706a-49b8-b72c-d1c7336c238b" providerId="ADAL" clId="{53419179-569C-EA4E-8EA7-A20A068E2996}" dt="2024-12-23T15:45:25.934" v="7032" actId="1035"/>
        <pc:sldMkLst>
          <pc:docMk/>
          <pc:sldMk cId="3679697631" sldId="272"/>
        </pc:sldMkLst>
        <pc:spChg chg="add del mod">
          <ac:chgData name="Natasha Bailey" userId="6812e53c-706a-49b8-b72c-d1c7336c238b" providerId="ADAL" clId="{53419179-569C-EA4E-8EA7-A20A068E2996}" dt="2024-12-23T15:45:20.701" v="7026" actId="1035"/>
          <ac:spMkLst>
            <pc:docMk/>
            <pc:sldMk cId="3679697631" sldId="272"/>
            <ac:spMk id="6" creationId="{EE5F16B2-7406-CC70-AC2F-20B8EC74BA7E}"/>
          </ac:spMkLst>
        </pc:spChg>
        <pc:spChg chg="add mod">
          <ac:chgData name="Natasha Bailey" userId="6812e53c-706a-49b8-b72c-d1c7336c238b" providerId="ADAL" clId="{53419179-569C-EA4E-8EA7-A20A068E2996}" dt="2024-12-23T15:45:25.934" v="7032" actId="1035"/>
          <ac:spMkLst>
            <pc:docMk/>
            <pc:sldMk cId="3679697631" sldId="272"/>
            <ac:spMk id="7" creationId="{921E7F63-92C8-AE6D-666E-AE5089EB1469}"/>
          </ac:spMkLst>
        </pc:spChg>
        <pc:spChg chg="add mod">
          <ac:chgData name="Natasha Bailey" userId="6812e53c-706a-49b8-b72c-d1c7336c238b" providerId="ADAL" clId="{53419179-569C-EA4E-8EA7-A20A068E2996}" dt="2024-12-23T15:45:13.643" v="7015" actId="14100"/>
          <ac:spMkLst>
            <pc:docMk/>
            <pc:sldMk cId="3679697631" sldId="272"/>
            <ac:spMk id="8" creationId="{E55D346D-2F44-6FDE-5C84-3367DC2E60DF}"/>
          </ac:spMkLst>
        </pc:spChg>
        <pc:spChg chg="add mod">
          <ac:chgData name="Natasha Bailey" userId="6812e53c-706a-49b8-b72c-d1c7336c238b" providerId="ADAL" clId="{53419179-569C-EA4E-8EA7-A20A068E2996}" dt="2024-12-23T15:45:20.701" v="7026" actId="1035"/>
          <ac:spMkLst>
            <pc:docMk/>
            <pc:sldMk cId="3679697631" sldId="272"/>
            <ac:spMk id="12" creationId="{752F9E8B-B6D3-3F23-87C2-64BB5061BF12}"/>
          </ac:spMkLst>
        </pc:spChg>
        <pc:spChg chg="add mod">
          <ac:chgData name="Natasha Bailey" userId="6812e53c-706a-49b8-b72c-d1c7336c238b" providerId="ADAL" clId="{53419179-569C-EA4E-8EA7-A20A068E2996}" dt="2024-12-23T15:45:25.934" v="7032" actId="1035"/>
          <ac:spMkLst>
            <pc:docMk/>
            <pc:sldMk cId="3679697631" sldId="272"/>
            <ac:spMk id="13" creationId="{D1D67014-1A50-0B3C-2697-B72539E69CBB}"/>
          </ac:spMkLst>
        </pc:spChg>
        <pc:spChg chg="add mod">
          <ac:chgData name="Natasha Bailey" userId="6812e53c-706a-49b8-b72c-d1c7336c238b" providerId="ADAL" clId="{53419179-569C-EA4E-8EA7-A20A068E2996}" dt="2024-12-23T15:45:13.643" v="7015" actId="14100"/>
          <ac:spMkLst>
            <pc:docMk/>
            <pc:sldMk cId="3679697631" sldId="272"/>
            <ac:spMk id="14" creationId="{D0E78545-8F75-B851-496A-F38952FFF973}"/>
          </ac:spMkLst>
        </pc:spChg>
        <pc:spChg chg="add mod">
          <ac:chgData name="Natasha Bailey" userId="6812e53c-706a-49b8-b72c-d1c7336c238b" providerId="ADAL" clId="{53419179-569C-EA4E-8EA7-A20A068E2996}" dt="2024-12-23T15:45:20.701" v="7026" actId="1035"/>
          <ac:spMkLst>
            <pc:docMk/>
            <pc:sldMk cId="3679697631" sldId="272"/>
            <ac:spMk id="15" creationId="{38CEFFB7-5902-EA11-4151-7B8556DF4811}"/>
          </ac:spMkLst>
        </pc:spChg>
        <pc:spChg chg="add del mod">
          <ac:chgData name="Natasha Bailey" userId="6812e53c-706a-49b8-b72c-d1c7336c238b" providerId="ADAL" clId="{53419179-569C-EA4E-8EA7-A20A068E2996}" dt="2024-12-23T15:45:25.934" v="7032" actId="1035"/>
          <ac:spMkLst>
            <pc:docMk/>
            <pc:sldMk cId="3679697631" sldId="272"/>
            <ac:spMk id="16" creationId="{AED7F08F-39C8-5B94-A94F-4DEBE2870FBF}"/>
          </ac:spMkLst>
        </pc:spChg>
        <pc:spChg chg="add mod">
          <ac:chgData name="Natasha Bailey" userId="6812e53c-706a-49b8-b72c-d1c7336c238b" providerId="ADAL" clId="{53419179-569C-EA4E-8EA7-A20A068E2996}" dt="2024-12-23T15:45:13.643" v="7015" actId="14100"/>
          <ac:spMkLst>
            <pc:docMk/>
            <pc:sldMk cId="3679697631" sldId="272"/>
            <ac:spMk id="17" creationId="{D8168BAB-8A8E-C9AC-77C1-D3EA8ECDD781}"/>
          </ac:spMkLst>
        </pc:spChg>
      </pc:sldChg>
      <pc:sldChg chg="addSp delSp modSp new del mod ord modNotesTx">
        <pc:chgData name="Natasha Bailey" userId="6812e53c-706a-49b8-b72c-d1c7336c238b" providerId="ADAL" clId="{53419179-569C-EA4E-8EA7-A20A068E2996}" dt="2024-12-11T15:24:09.531" v="3732" actId="2696"/>
        <pc:sldMkLst>
          <pc:docMk/>
          <pc:sldMk cId="3058567475" sldId="273"/>
        </pc:sldMkLst>
      </pc:sldChg>
      <pc:sldChg chg="addSp delSp modSp add del mod ord">
        <pc:chgData name="Natasha Bailey" userId="6812e53c-706a-49b8-b72c-d1c7336c238b" providerId="ADAL" clId="{53419179-569C-EA4E-8EA7-A20A068E2996}" dt="2024-12-23T15:29:24.668" v="6372" actId="2696"/>
        <pc:sldMkLst>
          <pc:docMk/>
          <pc:sldMk cId="3427588566" sldId="274"/>
        </pc:sldMkLst>
      </pc:sldChg>
      <pc:sldChg chg="add del">
        <pc:chgData name="Natasha Bailey" userId="6812e53c-706a-49b8-b72c-d1c7336c238b" providerId="ADAL" clId="{53419179-569C-EA4E-8EA7-A20A068E2996}" dt="2024-12-11T15:24:08.631" v="3731" actId="2696"/>
        <pc:sldMkLst>
          <pc:docMk/>
          <pc:sldMk cId="1833938756" sldId="275"/>
        </pc:sldMkLst>
      </pc:sldChg>
      <pc:sldChg chg="addSp delSp modSp add mod ord">
        <pc:chgData name="Natasha Bailey" userId="6812e53c-706a-49b8-b72c-d1c7336c238b" providerId="ADAL" clId="{53419179-569C-EA4E-8EA7-A20A068E2996}" dt="2024-12-23T15:29:49.336" v="6385" actId="478"/>
        <pc:sldMkLst>
          <pc:docMk/>
          <pc:sldMk cId="3915689651" sldId="275"/>
        </pc:sldMkLst>
        <pc:spChg chg="mod">
          <ac:chgData name="Natasha Bailey" userId="6812e53c-706a-49b8-b72c-d1c7336c238b" providerId="ADAL" clId="{53419179-569C-EA4E-8EA7-A20A068E2996}" dt="2024-12-23T15:29:37.568" v="6378" actId="20577"/>
          <ac:spMkLst>
            <pc:docMk/>
            <pc:sldMk cId="3915689651" sldId="275"/>
            <ac:spMk id="6" creationId="{8ED053DA-1C66-D01E-9566-109A186C9AA5}"/>
          </ac:spMkLst>
        </pc:spChg>
        <pc:picChg chg="add mod">
          <ac:chgData name="Natasha Bailey" userId="6812e53c-706a-49b8-b72c-d1c7336c238b" providerId="ADAL" clId="{53419179-569C-EA4E-8EA7-A20A068E2996}" dt="2024-12-23T15:20:48.331" v="6062" actId="1076"/>
          <ac:picMkLst>
            <pc:docMk/>
            <pc:sldMk cId="3915689651" sldId="275"/>
            <ac:picMk id="12" creationId="{E3903345-D575-90D4-E5CC-21E4087E75D0}"/>
          </ac:picMkLst>
        </pc:picChg>
      </pc:sldChg>
      <pc:sldChg chg="addSp delSp modSp add mod ord">
        <pc:chgData name="Natasha Bailey" userId="6812e53c-706a-49b8-b72c-d1c7336c238b" providerId="ADAL" clId="{53419179-569C-EA4E-8EA7-A20A068E2996}" dt="2024-12-23T15:45:01.474" v="7013" actId="2711"/>
        <pc:sldMkLst>
          <pc:docMk/>
          <pc:sldMk cId="2900995950" sldId="276"/>
        </pc:sldMkLst>
        <pc:spChg chg="add del mod">
          <ac:chgData name="Natasha Bailey" userId="6812e53c-706a-49b8-b72c-d1c7336c238b" providerId="ADAL" clId="{53419179-569C-EA4E-8EA7-A20A068E2996}" dt="2024-12-23T15:45:01.474" v="7013" actId="2711"/>
          <ac:spMkLst>
            <pc:docMk/>
            <pc:sldMk cId="2900995950" sldId="276"/>
            <ac:spMk id="4" creationId="{BC567031-9B76-0209-F050-39CA30CEFA52}"/>
          </ac:spMkLst>
        </pc:spChg>
      </pc:sldChg>
      <pc:sldChg chg="modSp add mod">
        <pc:chgData name="Natasha Bailey" userId="6812e53c-706a-49b8-b72c-d1c7336c238b" providerId="ADAL" clId="{53419179-569C-EA4E-8EA7-A20A068E2996}" dt="2024-12-23T15:30:54.998" v="6460" actId="313"/>
        <pc:sldMkLst>
          <pc:docMk/>
          <pc:sldMk cId="3455819344" sldId="277"/>
        </pc:sldMkLst>
        <pc:spChg chg="mod">
          <ac:chgData name="Natasha Bailey" userId="6812e53c-706a-49b8-b72c-d1c7336c238b" providerId="ADAL" clId="{53419179-569C-EA4E-8EA7-A20A068E2996}" dt="2024-12-23T15:30:54.998" v="6460" actId="313"/>
          <ac:spMkLst>
            <pc:docMk/>
            <pc:sldMk cId="3455819344" sldId="277"/>
            <ac:spMk id="6" creationId="{58FCB4DE-043A-DC2A-8A6D-10D4B611A983}"/>
          </ac:spMkLst>
        </pc:spChg>
      </pc:sldChg>
      <pc:sldChg chg="new del">
        <pc:chgData name="Natasha Bailey" userId="6812e53c-706a-49b8-b72c-d1c7336c238b" providerId="ADAL" clId="{53419179-569C-EA4E-8EA7-A20A068E2996}" dt="2024-12-23T15:54:57.265" v="7035" actId="2696"/>
        <pc:sldMkLst>
          <pc:docMk/>
          <pc:sldMk cId="1933793368" sldId="278"/>
        </pc:sldMkLst>
      </pc:sldChg>
      <pc:sldChg chg="delSp modSp add mod">
        <pc:chgData name="Natasha Bailey" userId="6812e53c-706a-49b8-b72c-d1c7336c238b" providerId="ADAL" clId="{53419179-569C-EA4E-8EA7-A20A068E2996}" dt="2024-12-23T16:09:48.748" v="8586" actId="122"/>
        <pc:sldMkLst>
          <pc:docMk/>
          <pc:sldMk cId="480780872" sldId="279"/>
        </pc:sldMkLst>
        <pc:spChg chg="mod">
          <ac:chgData name="Natasha Bailey" userId="6812e53c-706a-49b8-b72c-d1c7336c238b" providerId="ADAL" clId="{53419179-569C-EA4E-8EA7-A20A068E2996}" dt="2024-12-23T16:09:48.748" v="8586" actId="122"/>
          <ac:spMkLst>
            <pc:docMk/>
            <pc:sldMk cId="480780872" sldId="279"/>
            <ac:spMk id="3" creationId="{48B1337B-5243-9098-34CD-DCA1E5B91D61}"/>
          </ac:spMkLst>
        </pc:spChg>
        <pc:spChg chg="mod">
          <ac:chgData name="Natasha Bailey" userId="6812e53c-706a-49b8-b72c-d1c7336c238b" providerId="ADAL" clId="{53419179-569C-EA4E-8EA7-A20A068E2996}" dt="2024-12-23T16:09:18.518" v="8545" actId="2711"/>
          <ac:spMkLst>
            <pc:docMk/>
            <pc:sldMk cId="480780872" sldId="279"/>
            <ac:spMk id="5" creationId="{9963B31E-8857-7CCD-0118-8BE8BB7886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265BC-1A56-994A-AFA7-A5FFA2357C88}" type="datetimeFigureOut">
              <a:rPr lang="en-US" smtClean="0"/>
              <a:t>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306BD-838C-F543-BE3D-1C5D897207F0}" type="slidenum">
              <a:rPr lang="en-US" smtClean="0"/>
              <a:t>‹#›</a:t>
            </a:fld>
            <a:endParaRPr lang="en-US"/>
          </a:p>
        </p:txBody>
      </p:sp>
    </p:spTree>
    <p:extLst>
      <p:ext uri="{BB962C8B-B14F-4D97-AF65-F5344CB8AC3E}">
        <p14:creationId xmlns:p14="http://schemas.microsoft.com/office/powerpoint/2010/main" val="25963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306BD-838C-F543-BE3D-1C5D897207F0}" type="slidenum">
              <a:rPr lang="en-US" smtClean="0"/>
              <a:t>1</a:t>
            </a:fld>
            <a:endParaRPr lang="en-US"/>
          </a:p>
        </p:txBody>
      </p:sp>
    </p:spTree>
    <p:extLst>
      <p:ext uri="{BB962C8B-B14F-4D97-AF65-F5344CB8AC3E}">
        <p14:creationId xmlns:p14="http://schemas.microsoft.com/office/powerpoint/2010/main" val="383760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306BD-838C-F543-BE3D-1C5D897207F0}" type="slidenum">
              <a:rPr lang="en-US" smtClean="0"/>
              <a:t>13</a:t>
            </a:fld>
            <a:endParaRPr lang="en-US"/>
          </a:p>
        </p:txBody>
      </p:sp>
    </p:spTree>
    <p:extLst>
      <p:ext uri="{BB962C8B-B14F-4D97-AF65-F5344CB8AC3E}">
        <p14:creationId xmlns:p14="http://schemas.microsoft.com/office/powerpoint/2010/main" val="164045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022C3-1E9E-567D-DE29-1E396DFAD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5A967-932A-F1C6-93D1-66A27EF23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565E8-B1DD-7B66-63AC-832D2ED29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99EA30-50E0-4D8F-89F4-B2840C901A5E}"/>
              </a:ext>
            </a:extLst>
          </p:cNvPr>
          <p:cNvSpPr>
            <a:spLocks noGrp="1"/>
          </p:cNvSpPr>
          <p:nvPr>
            <p:ph type="sldNum" sz="quarter" idx="5"/>
          </p:nvPr>
        </p:nvSpPr>
        <p:spPr/>
        <p:txBody>
          <a:bodyPr/>
          <a:lstStyle/>
          <a:p>
            <a:fld id="{CFF306BD-838C-F543-BE3D-1C5D897207F0}" type="slidenum">
              <a:rPr lang="en-US" smtClean="0"/>
              <a:t>14</a:t>
            </a:fld>
            <a:endParaRPr lang="en-US"/>
          </a:p>
        </p:txBody>
      </p:sp>
    </p:spTree>
    <p:extLst>
      <p:ext uri="{BB962C8B-B14F-4D97-AF65-F5344CB8AC3E}">
        <p14:creationId xmlns:p14="http://schemas.microsoft.com/office/powerpoint/2010/main" val="353817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306BD-838C-F543-BE3D-1C5D897207F0}" type="slidenum">
              <a:rPr lang="en-US" smtClean="0"/>
              <a:t>15</a:t>
            </a:fld>
            <a:endParaRPr lang="en-US"/>
          </a:p>
        </p:txBody>
      </p:sp>
    </p:spTree>
    <p:extLst>
      <p:ext uri="{BB962C8B-B14F-4D97-AF65-F5344CB8AC3E}">
        <p14:creationId xmlns:p14="http://schemas.microsoft.com/office/powerpoint/2010/main" val="323055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print for each student or pair of students</a:t>
            </a:r>
          </a:p>
        </p:txBody>
      </p:sp>
      <p:sp>
        <p:nvSpPr>
          <p:cNvPr id="4" name="Slide Number Placeholder 3"/>
          <p:cNvSpPr>
            <a:spLocks noGrp="1"/>
          </p:cNvSpPr>
          <p:nvPr>
            <p:ph type="sldNum" sz="quarter" idx="5"/>
          </p:nvPr>
        </p:nvSpPr>
        <p:spPr/>
        <p:txBody>
          <a:bodyPr/>
          <a:lstStyle/>
          <a:p>
            <a:fld id="{CFF306BD-838C-F543-BE3D-1C5D897207F0}" type="slidenum">
              <a:rPr lang="en-US" smtClean="0"/>
              <a:t>16</a:t>
            </a:fld>
            <a:endParaRPr lang="en-US"/>
          </a:p>
        </p:txBody>
      </p:sp>
    </p:spTree>
    <p:extLst>
      <p:ext uri="{BB962C8B-B14F-4D97-AF65-F5344CB8AC3E}">
        <p14:creationId xmlns:p14="http://schemas.microsoft.com/office/powerpoint/2010/main" val="319615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D2731"/>
                </a:solidFill>
                <a:effectLst/>
                <a:latin typeface="+mn-lt"/>
              </a:rPr>
              <a:t>Lost Futures: A 19th-Century Vision of the Year 2000</a:t>
            </a:r>
          </a:p>
          <a:p>
            <a:r>
              <a:rPr lang="en-GB" b="0" i="0" dirty="0">
                <a:solidFill>
                  <a:srgbClr val="1D2731"/>
                </a:solidFill>
                <a:effectLst/>
                <a:latin typeface="+mn-lt"/>
              </a:rPr>
              <a:t>Jean-Marc </a:t>
            </a:r>
            <a:r>
              <a:rPr lang="en-GB" b="0" i="0" dirty="0" err="1">
                <a:solidFill>
                  <a:srgbClr val="1D2731"/>
                </a:solidFill>
                <a:effectLst/>
                <a:latin typeface="+mn-lt"/>
              </a:rPr>
              <a:t>Côté</a:t>
            </a:r>
            <a:endParaRPr lang="en-GB" b="0" i="0" dirty="0">
              <a:solidFill>
                <a:srgbClr val="1D2731"/>
              </a:solidFill>
              <a:effectLst/>
              <a:latin typeface="+mn-lt"/>
            </a:endParaRPr>
          </a:p>
          <a:p>
            <a:r>
              <a:rPr lang="en-US" b="0" dirty="0">
                <a:latin typeface="+mn-lt"/>
              </a:rPr>
              <a:t>https://</a:t>
            </a:r>
            <a:r>
              <a:rPr lang="en-US" b="0" dirty="0" err="1">
                <a:latin typeface="+mn-lt"/>
              </a:rPr>
              <a:t>publicdomainreview.org</a:t>
            </a:r>
            <a:r>
              <a:rPr lang="en-US" b="0" dirty="0">
                <a:latin typeface="+mn-lt"/>
              </a:rPr>
              <a:t>/collection/a-19th-century-vision-of-the-year-2000/</a:t>
            </a:r>
          </a:p>
        </p:txBody>
      </p:sp>
      <p:sp>
        <p:nvSpPr>
          <p:cNvPr id="4" name="Slide Number Placeholder 3"/>
          <p:cNvSpPr>
            <a:spLocks noGrp="1"/>
          </p:cNvSpPr>
          <p:nvPr>
            <p:ph type="sldNum" sz="quarter" idx="5"/>
          </p:nvPr>
        </p:nvSpPr>
        <p:spPr/>
        <p:txBody>
          <a:bodyPr/>
          <a:lstStyle/>
          <a:p>
            <a:fld id="{CFF306BD-838C-F543-BE3D-1C5D897207F0}" type="slidenum">
              <a:rPr lang="en-US" smtClean="0"/>
              <a:t>2</a:t>
            </a:fld>
            <a:endParaRPr lang="en-US"/>
          </a:p>
        </p:txBody>
      </p:sp>
    </p:spTree>
    <p:extLst>
      <p:ext uri="{BB962C8B-B14F-4D97-AF65-F5344CB8AC3E}">
        <p14:creationId xmlns:p14="http://schemas.microsoft.com/office/powerpoint/2010/main" val="414139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D2731"/>
                </a:solidFill>
                <a:effectLst/>
                <a:latin typeface="+mn-lt"/>
              </a:rPr>
              <a:t>Lost Futures: A 19th-Century Vision of the Year 2000</a:t>
            </a:r>
          </a:p>
          <a:p>
            <a:r>
              <a:rPr lang="en-GB" b="0" i="0" dirty="0">
                <a:solidFill>
                  <a:srgbClr val="1D2731"/>
                </a:solidFill>
                <a:effectLst/>
                <a:latin typeface="+mn-lt"/>
              </a:rPr>
              <a:t>Jean-Marc </a:t>
            </a:r>
            <a:r>
              <a:rPr lang="en-GB" b="0" i="0" dirty="0" err="1">
                <a:solidFill>
                  <a:srgbClr val="1D2731"/>
                </a:solidFill>
                <a:effectLst/>
                <a:latin typeface="+mn-lt"/>
              </a:rPr>
              <a:t>Côté</a:t>
            </a:r>
            <a:endParaRPr lang="en-GB" b="0" i="0" dirty="0">
              <a:solidFill>
                <a:srgbClr val="1D2731"/>
              </a:solidFill>
              <a:effectLst/>
              <a:latin typeface="+mn-lt"/>
            </a:endParaRPr>
          </a:p>
          <a:p>
            <a:r>
              <a:rPr lang="en-US" b="0" dirty="0">
                <a:latin typeface="+mn-lt"/>
              </a:rPr>
              <a:t>https://</a:t>
            </a:r>
            <a:r>
              <a:rPr lang="en-US" b="0" dirty="0" err="1">
                <a:latin typeface="+mn-lt"/>
              </a:rPr>
              <a:t>publicdomainreview.org</a:t>
            </a:r>
            <a:r>
              <a:rPr lang="en-US" b="0" dirty="0">
                <a:latin typeface="+mn-lt"/>
              </a:rPr>
              <a:t>/collection/a-19th-century-vision-of-the-year-2000/</a:t>
            </a:r>
          </a:p>
        </p:txBody>
      </p:sp>
      <p:sp>
        <p:nvSpPr>
          <p:cNvPr id="4" name="Slide Number Placeholder 3"/>
          <p:cNvSpPr>
            <a:spLocks noGrp="1"/>
          </p:cNvSpPr>
          <p:nvPr>
            <p:ph type="sldNum" sz="quarter" idx="5"/>
          </p:nvPr>
        </p:nvSpPr>
        <p:spPr/>
        <p:txBody>
          <a:bodyPr/>
          <a:lstStyle/>
          <a:p>
            <a:fld id="{CFF306BD-838C-F543-BE3D-1C5D897207F0}" type="slidenum">
              <a:rPr lang="en-US" smtClean="0"/>
              <a:t>3</a:t>
            </a:fld>
            <a:endParaRPr lang="en-US"/>
          </a:p>
        </p:txBody>
      </p:sp>
    </p:spTree>
    <p:extLst>
      <p:ext uri="{BB962C8B-B14F-4D97-AF65-F5344CB8AC3E}">
        <p14:creationId xmlns:p14="http://schemas.microsoft.com/office/powerpoint/2010/main" val="139009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D2731"/>
                </a:solidFill>
                <a:effectLst/>
                <a:latin typeface="+mn-lt"/>
              </a:rPr>
              <a:t>Lost Futures: A 19th-Century Vision of the Year 2000</a:t>
            </a:r>
          </a:p>
          <a:p>
            <a:r>
              <a:rPr lang="en-GB" b="0" i="0" dirty="0">
                <a:solidFill>
                  <a:srgbClr val="1D2731"/>
                </a:solidFill>
                <a:effectLst/>
                <a:latin typeface="+mn-lt"/>
              </a:rPr>
              <a:t>Jean-Marc </a:t>
            </a:r>
            <a:r>
              <a:rPr lang="en-GB" b="0" i="0" dirty="0" err="1">
                <a:solidFill>
                  <a:srgbClr val="1D2731"/>
                </a:solidFill>
                <a:effectLst/>
                <a:latin typeface="+mn-lt"/>
              </a:rPr>
              <a:t>Côté</a:t>
            </a:r>
            <a:endParaRPr lang="en-GB" b="0" i="0" dirty="0">
              <a:solidFill>
                <a:srgbClr val="1D2731"/>
              </a:solidFill>
              <a:effectLst/>
              <a:latin typeface="+mn-lt"/>
            </a:endParaRPr>
          </a:p>
          <a:p>
            <a:r>
              <a:rPr lang="en-US" b="0" dirty="0">
                <a:latin typeface="+mn-lt"/>
              </a:rPr>
              <a:t>https://</a:t>
            </a:r>
            <a:r>
              <a:rPr lang="en-US" b="0" dirty="0" err="1">
                <a:latin typeface="+mn-lt"/>
              </a:rPr>
              <a:t>publicdomainreview.org</a:t>
            </a:r>
            <a:r>
              <a:rPr lang="en-US" b="0" dirty="0">
                <a:latin typeface="+mn-lt"/>
              </a:rPr>
              <a:t>/collection/a-19th-century-vision-of-the-year-2000/</a:t>
            </a:r>
          </a:p>
        </p:txBody>
      </p:sp>
      <p:sp>
        <p:nvSpPr>
          <p:cNvPr id="4" name="Slide Number Placeholder 3"/>
          <p:cNvSpPr>
            <a:spLocks noGrp="1"/>
          </p:cNvSpPr>
          <p:nvPr>
            <p:ph type="sldNum" sz="quarter" idx="5"/>
          </p:nvPr>
        </p:nvSpPr>
        <p:spPr/>
        <p:txBody>
          <a:bodyPr/>
          <a:lstStyle/>
          <a:p>
            <a:fld id="{CFF306BD-838C-F543-BE3D-1C5D897207F0}" type="slidenum">
              <a:rPr lang="en-US" smtClean="0"/>
              <a:t>4</a:t>
            </a:fld>
            <a:endParaRPr lang="en-US"/>
          </a:p>
        </p:txBody>
      </p:sp>
    </p:spTree>
    <p:extLst>
      <p:ext uri="{BB962C8B-B14F-4D97-AF65-F5344CB8AC3E}">
        <p14:creationId xmlns:p14="http://schemas.microsoft.com/office/powerpoint/2010/main" val="422372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D2731"/>
                </a:solidFill>
                <a:effectLst/>
                <a:latin typeface="+mn-lt"/>
              </a:rPr>
              <a:t>Lost Futures: A 19th-Century Vision of the Year 2000</a:t>
            </a:r>
          </a:p>
          <a:p>
            <a:r>
              <a:rPr lang="en-GB" b="0" i="0" dirty="0">
                <a:solidFill>
                  <a:srgbClr val="1D2731"/>
                </a:solidFill>
                <a:effectLst/>
                <a:latin typeface="+mn-lt"/>
              </a:rPr>
              <a:t>Jean-Marc </a:t>
            </a:r>
            <a:r>
              <a:rPr lang="en-GB" b="0" i="0" dirty="0" err="1">
                <a:solidFill>
                  <a:srgbClr val="1D2731"/>
                </a:solidFill>
                <a:effectLst/>
                <a:latin typeface="+mn-lt"/>
              </a:rPr>
              <a:t>Côté</a:t>
            </a:r>
            <a:endParaRPr lang="en-GB" b="0" i="0" dirty="0">
              <a:solidFill>
                <a:srgbClr val="1D2731"/>
              </a:solidFill>
              <a:effectLst/>
              <a:latin typeface="+mn-lt"/>
            </a:endParaRPr>
          </a:p>
          <a:p>
            <a:r>
              <a:rPr lang="en-US" b="0" dirty="0">
                <a:latin typeface="+mn-lt"/>
              </a:rPr>
              <a:t>https://</a:t>
            </a:r>
            <a:r>
              <a:rPr lang="en-US" b="0" dirty="0" err="1">
                <a:latin typeface="+mn-lt"/>
              </a:rPr>
              <a:t>publicdomainreview.org</a:t>
            </a:r>
            <a:r>
              <a:rPr lang="en-US" b="0" dirty="0">
                <a:latin typeface="+mn-lt"/>
              </a:rPr>
              <a:t>/collection/a-19th-century-vision-of-the-year-2000/</a:t>
            </a:r>
          </a:p>
        </p:txBody>
      </p:sp>
      <p:sp>
        <p:nvSpPr>
          <p:cNvPr id="4" name="Slide Number Placeholder 3"/>
          <p:cNvSpPr>
            <a:spLocks noGrp="1"/>
          </p:cNvSpPr>
          <p:nvPr>
            <p:ph type="sldNum" sz="quarter" idx="5"/>
          </p:nvPr>
        </p:nvSpPr>
        <p:spPr/>
        <p:txBody>
          <a:bodyPr/>
          <a:lstStyle/>
          <a:p>
            <a:fld id="{CFF306BD-838C-F543-BE3D-1C5D897207F0}" type="slidenum">
              <a:rPr lang="en-US" smtClean="0"/>
              <a:t>5</a:t>
            </a:fld>
            <a:endParaRPr lang="en-US"/>
          </a:p>
        </p:txBody>
      </p:sp>
    </p:spTree>
    <p:extLst>
      <p:ext uri="{BB962C8B-B14F-4D97-AF65-F5344CB8AC3E}">
        <p14:creationId xmlns:p14="http://schemas.microsoft.com/office/powerpoint/2010/main" val="171408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AG Rounded LT Pro Light" panose="020F0902020204020204" pitchFamily="34" charset="77"/>
              </a:rPr>
              <a:t>Think, pair, </a:t>
            </a:r>
            <a:r>
              <a:rPr lang="en-US" dirty="0" err="1">
                <a:latin typeface="VAG Rounded LT Pro Light" panose="020F0902020204020204" pitchFamily="34" charset="77"/>
              </a:rPr>
              <a:t>shre</a:t>
            </a:r>
            <a:r>
              <a:rPr lang="en-US" dirty="0">
                <a:latin typeface="VAG Rounded LT Pro Light" panose="020F0902020204020204" pitchFamily="34" charset="77"/>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VAG Rounded LT Pro Light" panose="020F0902020204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AG Rounded LT Pro Light" panose="020F0902020204020204" pitchFamily="34" charset="77"/>
              </a:rPr>
              <a:t>Click each option: correct answers turn green, incorrect answers disappear.</a:t>
            </a:r>
          </a:p>
          <a:p>
            <a:endParaRPr lang="en-US" dirty="0"/>
          </a:p>
        </p:txBody>
      </p:sp>
      <p:sp>
        <p:nvSpPr>
          <p:cNvPr id="4" name="Slide Number Placeholder 3"/>
          <p:cNvSpPr>
            <a:spLocks noGrp="1"/>
          </p:cNvSpPr>
          <p:nvPr>
            <p:ph type="sldNum" sz="quarter" idx="5"/>
          </p:nvPr>
        </p:nvSpPr>
        <p:spPr/>
        <p:txBody>
          <a:bodyPr/>
          <a:lstStyle/>
          <a:p>
            <a:fld id="{CFF306BD-838C-F543-BE3D-1C5D897207F0}" type="slidenum">
              <a:rPr lang="en-US" smtClean="0"/>
              <a:t>8</a:t>
            </a:fld>
            <a:endParaRPr lang="en-US"/>
          </a:p>
        </p:txBody>
      </p:sp>
    </p:spTree>
    <p:extLst>
      <p:ext uri="{BB962C8B-B14F-4D97-AF65-F5344CB8AC3E}">
        <p14:creationId xmlns:p14="http://schemas.microsoft.com/office/powerpoint/2010/main" val="6149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0B8F-80CC-C8A3-B0BD-03F8A5AB7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202C2-A84B-5163-7546-11F6F2417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6CDF8-C4D6-E4DC-0EB3-8A02CD4EAC88}"/>
              </a:ext>
            </a:extLst>
          </p:cNvPr>
          <p:cNvSpPr>
            <a:spLocks noGrp="1"/>
          </p:cNvSpPr>
          <p:nvPr>
            <p:ph type="body" idx="1"/>
          </p:nvPr>
        </p:nvSpPr>
        <p:spPr/>
        <p:txBody>
          <a:bodyPr/>
          <a:lstStyle/>
          <a:p>
            <a:r>
              <a:rPr lang="en-US" dirty="0"/>
              <a:t>Insert graphic from ‘stages in drug development’ info sheet.</a:t>
            </a:r>
          </a:p>
        </p:txBody>
      </p:sp>
      <p:sp>
        <p:nvSpPr>
          <p:cNvPr id="4" name="Slide Number Placeholder 3">
            <a:extLst>
              <a:ext uri="{FF2B5EF4-FFF2-40B4-BE49-F238E27FC236}">
                <a16:creationId xmlns:a16="http://schemas.microsoft.com/office/drawing/2014/main" id="{E296A707-9EC3-5519-C8E0-38A3DDD396D7}"/>
              </a:ext>
            </a:extLst>
          </p:cNvPr>
          <p:cNvSpPr>
            <a:spLocks noGrp="1"/>
          </p:cNvSpPr>
          <p:nvPr>
            <p:ph type="sldNum" sz="quarter" idx="5"/>
          </p:nvPr>
        </p:nvSpPr>
        <p:spPr/>
        <p:txBody>
          <a:bodyPr/>
          <a:lstStyle/>
          <a:p>
            <a:fld id="{CFF306BD-838C-F543-BE3D-1C5D897207F0}" type="slidenum">
              <a:rPr lang="en-US" smtClean="0"/>
              <a:t>9</a:t>
            </a:fld>
            <a:endParaRPr lang="en-US"/>
          </a:p>
        </p:txBody>
      </p:sp>
    </p:spTree>
    <p:extLst>
      <p:ext uri="{BB962C8B-B14F-4D97-AF65-F5344CB8AC3E}">
        <p14:creationId xmlns:p14="http://schemas.microsoft.com/office/powerpoint/2010/main" val="60709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7F126-03F3-AB21-DEF7-0946845A9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AEA78-9BBC-159E-C562-EE0069E0D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432C9-2804-93B5-C30E-7C539EBC1EBD}"/>
              </a:ext>
            </a:extLst>
          </p:cNvPr>
          <p:cNvSpPr>
            <a:spLocks noGrp="1"/>
          </p:cNvSpPr>
          <p:nvPr>
            <p:ph type="body" idx="1"/>
          </p:nvPr>
        </p:nvSpPr>
        <p:spPr/>
        <p:txBody>
          <a:bodyPr/>
          <a:lstStyle/>
          <a:p>
            <a:r>
              <a:rPr lang="en-US" dirty="0"/>
              <a:t>Insert graphic from ‘stages in drug development’ info sheet.</a:t>
            </a:r>
          </a:p>
        </p:txBody>
      </p:sp>
      <p:sp>
        <p:nvSpPr>
          <p:cNvPr id="4" name="Slide Number Placeholder 3">
            <a:extLst>
              <a:ext uri="{FF2B5EF4-FFF2-40B4-BE49-F238E27FC236}">
                <a16:creationId xmlns:a16="http://schemas.microsoft.com/office/drawing/2014/main" id="{E810B28E-DE40-337F-7102-C8E12468D2EB}"/>
              </a:ext>
            </a:extLst>
          </p:cNvPr>
          <p:cNvSpPr>
            <a:spLocks noGrp="1"/>
          </p:cNvSpPr>
          <p:nvPr>
            <p:ph type="sldNum" sz="quarter" idx="5"/>
          </p:nvPr>
        </p:nvSpPr>
        <p:spPr/>
        <p:txBody>
          <a:bodyPr/>
          <a:lstStyle/>
          <a:p>
            <a:fld id="{CFF306BD-838C-F543-BE3D-1C5D897207F0}" type="slidenum">
              <a:rPr lang="en-US" smtClean="0"/>
              <a:t>10</a:t>
            </a:fld>
            <a:endParaRPr lang="en-US"/>
          </a:p>
        </p:txBody>
      </p:sp>
    </p:spTree>
    <p:extLst>
      <p:ext uri="{BB962C8B-B14F-4D97-AF65-F5344CB8AC3E}">
        <p14:creationId xmlns:p14="http://schemas.microsoft.com/office/powerpoint/2010/main" val="183844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306BD-838C-F543-BE3D-1C5D897207F0}" type="slidenum">
              <a:rPr lang="en-US" smtClean="0"/>
              <a:t>11</a:t>
            </a:fld>
            <a:endParaRPr lang="en-US"/>
          </a:p>
        </p:txBody>
      </p:sp>
    </p:spTree>
    <p:extLst>
      <p:ext uri="{BB962C8B-B14F-4D97-AF65-F5344CB8AC3E}">
        <p14:creationId xmlns:p14="http://schemas.microsoft.com/office/powerpoint/2010/main" val="327551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064E9CF-0F37-5E4A-B5E1-DE0E33521947}"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1426636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064E9CF-0F37-5E4A-B5E1-DE0E33521947}"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9653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064E9CF-0F37-5E4A-B5E1-DE0E33521947}"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147425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064E9CF-0F37-5E4A-B5E1-DE0E33521947}"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137378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064E9CF-0F37-5E4A-B5E1-DE0E33521947}"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386987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064E9CF-0F37-5E4A-B5E1-DE0E33521947}"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373439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64E9CF-0F37-5E4A-B5E1-DE0E33521947}" type="datetimeFigureOut">
              <a:rPr lang="en-US" smtClean="0"/>
              <a:t>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312499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064E9CF-0F37-5E4A-B5E1-DE0E33521947}" type="datetimeFigureOut">
              <a:rPr lang="en-US" smtClean="0"/>
              <a:t>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141489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4E9CF-0F37-5E4A-B5E1-DE0E33521947}" type="datetimeFigureOut">
              <a:rPr lang="en-US" smtClean="0"/>
              <a:t>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80701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064E9CF-0F37-5E4A-B5E1-DE0E33521947}"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356528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064E9CF-0F37-5E4A-B5E1-DE0E33521947}"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2351-0022-6E43-8AB1-91618736033C}" type="slidenum">
              <a:rPr lang="en-US" smtClean="0"/>
              <a:t>‹#›</a:t>
            </a:fld>
            <a:endParaRPr lang="en-US"/>
          </a:p>
        </p:txBody>
      </p:sp>
    </p:spTree>
    <p:extLst>
      <p:ext uri="{BB962C8B-B14F-4D97-AF65-F5344CB8AC3E}">
        <p14:creationId xmlns:p14="http://schemas.microsoft.com/office/powerpoint/2010/main" val="15649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64E9CF-0F37-5E4A-B5E1-DE0E33521947}" type="datetimeFigureOut">
              <a:rPr lang="en-US" smtClean="0"/>
              <a:t>1/8/25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992351-0022-6E43-8AB1-91618736033C}" type="slidenum">
              <a:rPr lang="en-US" smtClean="0"/>
              <a:t>‹#›</a:t>
            </a:fld>
            <a:endParaRPr lang="en-US"/>
          </a:p>
        </p:txBody>
      </p:sp>
    </p:spTree>
    <p:extLst>
      <p:ext uri="{BB962C8B-B14F-4D97-AF65-F5344CB8AC3E}">
        <p14:creationId xmlns:p14="http://schemas.microsoft.com/office/powerpoint/2010/main" val="792072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nary abstract code patterns in cyan and magenta waves">
            <a:extLst>
              <a:ext uri="{FF2B5EF4-FFF2-40B4-BE49-F238E27FC236}">
                <a16:creationId xmlns:a16="http://schemas.microsoft.com/office/drawing/2014/main" id="{8C3325F1-283A-7743-6FB3-942E4CC9F858}"/>
              </a:ext>
            </a:extLst>
          </p:cNvPr>
          <p:cNvPicPr>
            <a:picLocks noChangeAspect="1"/>
          </p:cNvPicPr>
          <p:nvPr/>
        </p:nvPicPr>
        <p:blipFill>
          <a:blip r:embed="rId3">
            <a:alphaModFix amt="35000"/>
          </a:blip>
          <a:srcRect l="11111"/>
          <a:stretch/>
        </p:blipFill>
        <p:spPr>
          <a:xfrm>
            <a:off x="0" y="0"/>
            <a:ext cx="9144000" cy="6858000"/>
          </a:xfrm>
          <a:prstGeom prst="rect">
            <a:avLst/>
          </a:prstGeom>
        </p:spPr>
      </p:pic>
      <p:sp>
        <p:nvSpPr>
          <p:cNvPr id="3" name="Rounded Rectangle 2">
            <a:extLst>
              <a:ext uri="{FF2B5EF4-FFF2-40B4-BE49-F238E27FC236}">
                <a16:creationId xmlns:a16="http://schemas.microsoft.com/office/drawing/2014/main" id="{37E80290-DAA3-E627-E7C4-7A14C2DC99B4}"/>
              </a:ext>
            </a:extLst>
          </p:cNvPr>
          <p:cNvSpPr/>
          <p:nvPr/>
        </p:nvSpPr>
        <p:spPr>
          <a:xfrm>
            <a:off x="564261" y="1540448"/>
            <a:ext cx="8015478" cy="377710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D55EC11B-3F6B-C9D2-90EA-681748F67ABA}"/>
              </a:ext>
            </a:extLst>
          </p:cNvPr>
          <p:cNvSpPr txBox="1"/>
          <p:nvPr/>
        </p:nvSpPr>
        <p:spPr>
          <a:xfrm>
            <a:off x="783021" y="1843948"/>
            <a:ext cx="7577958" cy="3170099"/>
          </a:xfrm>
          <a:prstGeom prst="rect">
            <a:avLst/>
          </a:prstGeom>
          <a:noFill/>
        </p:spPr>
        <p:txBody>
          <a:bodyPr wrap="square" rtlCol="0">
            <a:spAutoFit/>
          </a:bodyPr>
          <a:lstStyle/>
          <a:p>
            <a:pPr algn="ctr"/>
            <a:r>
              <a:rPr lang="en-US" sz="4000" dirty="0">
                <a:latin typeface="Gotham Medium" pitchFamily="2" charset="0"/>
                <a:cs typeface="Gotham Medium" pitchFamily="2" charset="0"/>
              </a:rPr>
              <a:t>Visions of the year 2000 from the year 1900…</a:t>
            </a:r>
          </a:p>
          <a:p>
            <a:pPr algn="ctr"/>
            <a:endParaRPr lang="en-US" sz="4000" dirty="0">
              <a:latin typeface="Gotham Medium" pitchFamily="2" charset="0"/>
              <a:cs typeface="Gotham Medium" pitchFamily="2" charset="0"/>
            </a:endParaRPr>
          </a:p>
          <a:p>
            <a:pPr algn="ctr"/>
            <a:r>
              <a:rPr lang="en-US" sz="4000" dirty="0">
                <a:latin typeface="Gotham Medium" pitchFamily="2" charset="0"/>
                <a:cs typeface="Gotham Medium" pitchFamily="2" charset="0"/>
              </a:rPr>
              <a:t>What did they get right? What did they get wrong?</a:t>
            </a:r>
          </a:p>
        </p:txBody>
      </p:sp>
      <p:sp>
        <p:nvSpPr>
          <p:cNvPr id="5" name="Rectangle 2">
            <a:extLst>
              <a:ext uri="{FF2B5EF4-FFF2-40B4-BE49-F238E27FC236}">
                <a16:creationId xmlns:a16="http://schemas.microsoft.com/office/drawing/2014/main" id="{655A299F-3B95-91F6-2B93-055E6A7C901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Gotham Medium" pitchFamily="2" charset="0"/>
              <a:cs typeface="Gotham Medium" pitchFamily="2" charset="0"/>
            </a:endParaRPr>
          </a:p>
        </p:txBody>
      </p:sp>
    </p:spTree>
    <p:extLst>
      <p:ext uri="{BB962C8B-B14F-4D97-AF65-F5344CB8AC3E}">
        <p14:creationId xmlns:p14="http://schemas.microsoft.com/office/powerpoint/2010/main" val="372941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F4127-27B2-EF9C-93BD-87192774746F}"/>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58FCB4DE-043A-DC2A-8A6D-10D4B611A983}"/>
              </a:ext>
            </a:extLst>
          </p:cNvPr>
          <p:cNvSpPr/>
          <p:nvPr/>
        </p:nvSpPr>
        <p:spPr>
          <a:xfrm>
            <a:off x="247135" y="3429000"/>
            <a:ext cx="8810368" cy="323021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otham Medium" pitchFamily="2" charset="0"/>
                <a:cs typeface="Gotham Medium" pitchFamily="2" charset="0"/>
              </a:rPr>
              <a:t>1. Use the diagram to find out how the process ensures:</a:t>
            </a:r>
          </a:p>
          <a:p>
            <a:r>
              <a:rPr lang="en-US" sz="2000" dirty="0">
                <a:solidFill>
                  <a:schemeClr val="tx1"/>
                </a:solidFill>
                <a:latin typeface="Gotham Medium" pitchFamily="2" charset="0"/>
                <a:cs typeface="Gotham Medium" pitchFamily="2" charset="0"/>
              </a:rPr>
              <a:t>a. Safety? </a:t>
            </a:r>
            <a:r>
              <a:rPr lang="en-US" sz="2000" dirty="0">
                <a:solidFill>
                  <a:srgbClr val="FF0000"/>
                </a:solidFill>
                <a:latin typeface="Gotham Medium" pitchFamily="2" charset="0"/>
                <a:cs typeface="Gotham Medium" pitchFamily="2" charset="0"/>
              </a:rPr>
              <a:t>Drugs are tested on human cells, computer models and animals before humans </a:t>
            </a:r>
          </a:p>
          <a:p>
            <a:r>
              <a:rPr lang="en-US" sz="2000" dirty="0">
                <a:solidFill>
                  <a:schemeClr val="tx1"/>
                </a:solidFill>
                <a:latin typeface="Gotham Medium" pitchFamily="2" charset="0"/>
                <a:cs typeface="Gotham Medium" pitchFamily="2" charset="0"/>
              </a:rPr>
              <a:t>b. Efficacy? </a:t>
            </a:r>
            <a:r>
              <a:rPr lang="en-US" sz="2000" dirty="0">
                <a:solidFill>
                  <a:srgbClr val="FF0000"/>
                </a:solidFill>
                <a:latin typeface="Gotham Medium" pitchFamily="2" charset="0"/>
                <a:cs typeface="Gotham Medium" pitchFamily="2" charset="0"/>
              </a:rPr>
              <a:t>Double-blind trial reduces bias during clinical trials</a:t>
            </a:r>
          </a:p>
          <a:p>
            <a:r>
              <a:rPr lang="en-US" sz="2000" dirty="0">
                <a:solidFill>
                  <a:schemeClr val="tx1"/>
                </a:solidFill>
                <a:latin typeface="Gotham Medium" pitchFamily="2" charset="0"/>
                <a:cs typeface="Gotham Medium" pitchFamily="2" charset="0"/>
              </a:rPr>
              <a:t>c. Correct dose?</a:t>
            </a:r>
            <a:r>
              <a:rPr lang="en-US" sz="2000" dirty="0">
                <a:solidFill>
                  <a:srgbClr val="FF0000"/>
                </a:solidFill>
                <a:latin typeface="Gotham Medium" pitchFamily="2" charset="0"/>
                <a:cs typeface="Gotham Medium" pitchFamily="2" charset="0"/>
              </a:rPr>
              <a:t> Small amounts given initially then gradually increased</a:t>
            </a:r>
          </a:p>
          <a:p>
            <a:pPr marL="400050" indent="-400050">
              <a:buAutoNum type="romanLcPeriod"/>
            </a:pPr>
            <a:endParaRPr lang="en-US" sz="2000" dirty="0">
              <a:solidFill>
                <a:srgbClr val="FF0000"/>
              </a:solidFill>
              <a:latin typeface="Gotham Medium" pitchFamily="2" charset="0"/>
              <a:cs typeface="Gotham Medium" pitchFamily="2" charset="0"/>
            </a:endParaRPr>
          </a:p>
          <a:p>
            <a:pPr marL="0" indent="0">
              <a:buNone/>
            </a:pPr>
            <a:r>
              <a:rPr lang="en-GB" sz="2000" dirty="0">
                <a:solidFill>
                  <a:schemeClr val="tx1"/>
                </a:solidFill>
                <a:effectLst/>
                <a:latin typeface="Gotham Medium" pitchFamily="2" charset="0"/>
                <a:ea typeface="Calibri" panose="020F0502020204030204" pitchFamily="34" charset="0"/>
                <a:cs typeface="Gotham Medium" pitchFamily="2" charset="0"/>
              </a:rPr>
              <a:t>2. Read the ‘Can we improve preclinical trials?’ tex</a:t>
            </a:r>
            <a:r>
              <a:rPr lang="en-GB" sz="2000" dirty="0">
                <a:solidFill>
                  <a:schemeClr val="tx1"/>
                </a:solidFill>
                <a:latin typeface="Gotham Medium" pitchFamily="2" charset="0"/>
                <a:ea typeface="Calibri" panose="020F0502020204030204" pitchFamily="34" charset="0"/>
                <a:cs typeface="Gotham Medium" pitchFamily="2" charset="0"/>
              </a:rPr>
              <a:t>t under the diagram and u</a:t>
            </a:r>
            <a:r>
              <a:rPr lang="en-GB" sz="2000" dirty="0">
                <a:solidFill>
                  <a:schemeClr val="tx1"/>
                </a:solidFill>
                <a:effectLst/>
                <a:latin typeface="Gotham Medium" pitchFamily="2" charset="0"/>
                <a:ea typeface="Calibri" panose="020F0502020204030204" pitchFamily="34" charset="0"/>
                <a:cs typeface="Gotham Medium" pitchFamily="2" charset="0"/>
              </a:rPr>
              <a:t>nderline in two different colours the arguments </a:t>
            </a:r>
            <a:r>
              <a:rPr lang="en-GB" sz="2000" dirty="0">
                <a:solidFill>
                  <a:srgbClr val="00B050"/>
                </a:solidFill>
                <a:effectLst/>
                <a:latin typeface="Gotham Medium" pitchFamily="2" charset="0"/>
                <a:ea typeface="Calibri" panose="020F0502020204030204" pitchFamily="34" charset="0"/>
                <a:cs typeface="Gotham Medium" pitchFamily="2" charset="0"/>
              </a:rPr>
              <a:t>FOR</a:t>
            </a:r>
            <a:r>
              <a:rPr lang="en-GB" sz="2000" dirty="0">
                <a:solidFill>
                  <a:schemeClr val="tx1"/>
                </a:solidFill>
                <a:effectLst/>
                <a:latin typeface="Gotham Medium" pitchFamily="2" charset="0"/>
                <a:ea typeface="Calibri" panose="020F0502020204030204" pitchFamily="34" charset="0"/>
                <a:cs typeface="Gotham Medium" pitchFamily="2" charset="0"/>
              </a:rPr>
              <a:t> and </a:t>
            </a:r>
            <a:r>
              <a:rPr lang="en-GB" sz="2000" dirty="0">
                <a:solidFill>
                  <a:srgbClr val="FF0000"/>
                </a:solidFill>
                <a:effectLst/>
                <a:latin typeface="Gotham Medium" pitchFamily="2" charset="0"/>
                <a:ea typeface="Calibri" panose="020F0502020204030204" pitchFamily="34" charset="0"/>
                <a:cs typeface="Gotham Medium" pitchFamily="2" charset="0"/>
              </a:rPr>
              <a:t>AGAINST</a:t>
            </a:r>
            <a:r>
              <a:rPr lang="en-GB" sz="2000" dirty="0">
                <a:solidFill>
                  <a:schemeClr val="tx1"/>
                </a:solidFill>
                <a:effectLst/>
                <a:latin typeface="Gotham Medium" pitchFamily="2" charset="0"/>
                <a:ea typeface="Calibri" panose="020F0502020204030204" pitchFamily="34" charset="0"/>
                <a:cs typeface="Gotham Medium" pitchFamily="2" charset="0"/>
              </a:rPr>
              <a:t> animal experiments.</a:t>
            </a:r>
          </a:p>
        </p:txBody>
      </p:sp>
      <p:pic>
        <p:nvPicPr>
          <p:cNvPr id="12" name="Picture 11" descr="A close-up of a white and purple card&#10;&#10;Description automatically generated">
            <a:extLst>
              <a:ext uri="{FF2B5EF4-FFF2-40B4-BE49-F238E27FC236}">
                <a16:creationId xmlns:a16="http://schemas.microsoft.com/office/drawing/2014/main" id="{2B0BF852-1BB1-CE19-2C8F-6B0DCC3F76A1}"/>
              </a:ext>
            </a:extLst>
          </p:cNvPr>
          <p:cNvPicPr>
            <a:picLocks noChangeAspect="1"/>
          </p:cNvPicPr>
          <p:nvPr/>
        </p:nvPicPr>
        <p:blipFill>
          <a:blip r:embed="rId3"/>
          <a:stretch>
            <a:fillRect/>
          </a:stretch>
        </p:blipFill>
        <p:spPr>
          <a:xfrm>
            <a:off x="530357" y="0"/>
            <a:ext cx="8083286" cy="3323968"/>
          </a:xfrm>
          <a:prstGeom prst="rect">
            <a:avLst/>
          </a:prstGeom>
        </p:spPr>
      </p:pic>
      <p:sp>
        <p:nvSpPr>
          <p:cNvPr id="13" name="Rectangle 12">
            <a:extLst>
              <a:ext uri="{FF2B5EF4-FFF2-40B4-BE49-F238E27FC236}">
                <a16:creationId xmlns:a16="http://schemas.microsoft.com/office/drawing/2014/main" id="{3F2AAB63-0C55-995F-CEC9-E57CAF946A03}"/>
              </a:ext>
            </a:extLst>
          </p:cNvPr>
          <p:cNvSpPr/>
          <p:nvPr/>
        </p:nvSpPr>
        <p:spPr>
          <a:xfrm>
            <a:off x="2681419" y="420130"/>
            <a:ext cx="1495165" cy="345989"/>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6457EA-D0FB-EA7F-5895-290A4CC88C28}"/>
              </a:ext>
            </a:extLst>
          </p:cNvPr>
          <p:cNvSpPr/>
          <p:nvPr/>
        </p:nvSpPr>
        <p:spPr>
          <a:xfrm>
            <a:off x="2681420" y="720812"/>
            <a:ext cx="1260386" cy="150339"/>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3D1F682-30DC-3E9E-D37C-13DDAF34BB2C}"/>
              </a:ext>
            </a:extLst>
          </p:cNvPr>
          <p:cNvSpPr/>
          <p:nvPr/>
        </p:nvSpPr>
        <p:spPr>
          <a:xfrm>
            <a:off x="2681419" y="1723768"/>
            <a:ext cx="1705230" cy="150339"/>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C0F4DD-1908-6EB5-9E90-D21DC41141EE}"/>
              </a:ext>
            </a:extLst>
          </p:cNvPr>
          <p:cNvSpPr/>
          <p:nvPr/>
        </p:nvSpPr>
        <p:spPr>
          <a:xfrm>
            <a:off x="2681419" y="1874107"/>
            <a:ext cx="580765" cy="180201"/>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DF19DB-F4FE-AC53-CF6B-E7291CD30EA4}"/>
              </a:ext>
            </a:extLst>
          </p:cNvPr>
          <p:cNvSpPr/>
          <p:nvPr/>
        </p:nvSpPr>
        <p:spPr>
          <a:xfrm>
            <a:off x="4596714" y="2730843"/>
            <a:ext cx="1705230" cy="321276"/>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19F082-1FE9-C898-043E-A2F0092A69F4}"/>
              </a:ext>
            </a:extLst>
          </p:cNvPr>
          <p:cNvSpPr/>
          <p:nvPr/>
        </p:nvSpPr>
        <p:spPr>
          <a:xfrm>
            <a:off x="4633786" y="1596076"/>
            <a:ext cx="1791728" cy="321276"/>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750D3F-F994-239A-0714-56BEFE18E2A7}"/>
              </a:ext>
            </a:extLst>
          </p:cNvPr>
          <p:cNvSpPr/>
          <p:nvPr/>
        </p:nvSpPr>
        <p:spPr>
          <a:xfrm>
            <a:off x="4621428" y="1901912"/>
            <a:ext cx="1383957" cy="216240"/>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81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8597E-DA37-5003-5DBD-C989B4C4E58C}"/>
              </a:ext>
            </a:extLst>
          </p:cNvPr>
          <p:cNvSpPr>
            <a:spLocks noGrp="1"/>
          </p:cNvSpPr>
          <p:nvPr>
            <p:ph idx="1"/>
          </p:nvPr>
        </p:nvSpPr>
        <p:spPr>
          <a:xfrm>
            <a:off x="725232" y="1551937"/>
            <a:ext cx="7886700" cy="861946"/>
          </a:xfrm>
        </p:spPr>
        <p:txBody>
          <a:bodyPr>
            <a:normAutofit/>
          </a:bodyPr>
          <a:lstStyle/>
          <a:p>
            <a:pPr marL="0" indent="0">
              <a:buNone/>
            </a:pPr>
            <a:endParaRPr lang="en-US" sz="3600" dirty="0"/>
          </a:p>
          <a:p>
            <a:pPr marL="0" indent="0">
              <a:buNone/>
            </a:pPr>
            <a:endParaRPr lang="en-US" sz="3600" dirty="0"/>
          </a:p>
        </p:txBody>
      </p:sp>
      <p:graphicFrame>
        <p:nvGraphicFramePr>
          <p:cNvPr id="5" name="Table 4">
            <a:extLst>
              <a:ext uri="{FF2B5EF4-FFF2-40B4-BE49-F238E27FC236}">
                <a16:creationId xmlns:a16="http://schemas.microsoft.com/office/drawing/2014/main" id="{3CB5C5B1-09D6-CF09-61E4-EFE3B0C08A61}"/>
              </a:ext>
            </a:extLst>
          </p:cNvPr>
          <p:cNvGraphicFramePr>
            <a:graphicFrameLocks noGrp="1"/>
          </p:cNvGraphicFramePr>
          <p:nvPr>
            <p:extLst>
              <p:ext uri="{D42A27DB-BD31-4B8C-83A1-F6EECF244321}">
                <p14:modId xmlns:p14="http://schemas.microsoft.com/office/powerpoint/2010/main" val="1574076557"/>
              </p:ext>
            </p:extLst>
          </p:nvPr>
        </p:nvGraphicFramePr>
        <p:xfrm>
          <a:off x="725232" y="690988"/>
          <a:ext cx="7886701" cy="5490357"/>
        </p:xfrm>
        <a:graphic>
          <a:graphicData uri="http://schemas.openxmlformats.org/drawingml/2006/table">
            <a:tbl>
              <a:tblPr firstRow="1" bandRow="1">
                <a:tableStyleId>{5C22544A-7EE6-4342-B048-85BDC9FD1C3A}</a:tableStyleId>
              </a:tblPr>
              <a:tblGrid>
                <a:gridCol w="3922295">
                  <a:extLst>
                    <a:ext uri="{9D8B030D-6E8A-4147-A177-3AD203B41FA5}">
                      <a16:colId xmlns:a16="http://schemas.microsoft.com/office/drawing/2014/main" val="3856736455"/>
                    </a:ext>
                  </a:extLst>
                </a:gridCol>
                <a:gridCol w="3964406">
                  <a:extLst>
                    <a:ext uri="{9D8B030D-6E8A-4147-A177-3AD203B41FA5}">
                      <a16:colId xmlns:a16="http://schemas.microsoft.com/office/drawing/2014/main" val="3596537845"/>
                    </a:ext>
                  </a:extLst>
                </a:gridCol>
              </a:tblGrid>
              <a:tr h="661295">
                <a:tc>
                  <a:txBody>
                    <a:bodyPr/>
                    <a:lstStyle/>
                    <a:p>
                      <a:pPr algn="ctr"/>
                      <a:r>
                        <a:rPr lang="en-US" sz="2400" dirty="0">
                          <a:solidFill>
                            <a:srgbClr val="00B050"/>
                          </a:solidFill>
                          <a:latin typeface="Gotham Medium" pitchFamily="2" charset="0"/>
                          <a:cs typeface="Gotham Medium" pitchFamily="2" charset="0"/>
                        </a:rPr>
                        <a:t>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6EE"/>
                    </a:solidFill>
                  </a:tcPr>
                </a:tc>
                <a:tc>
                  <a:txBody>
                    <a:bodyPr/>
                    <a:lstStyle/>
                    <a:p>
                      <a:pPr algn="ctr"/>
                      <a:r>
                        <a:rPr lang="en-US" sz="2400" dirty="0">
                          <a:solidFill>
                            <a:srgbClr val="FF0000"/>
                          </a:solidFill>
                          <a:latin typeface="Gotham Medium" pitchFamily="2" charset="0"/>
                          <a:cs typeface="Gotham Medium" pitchFamily="2" charset="0"/>
                        </a:rPr>
                        <a:t>AGAINST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6EE"/>
                    </a:solidFill>
                  </a:tcPr>
                </a:tc>
                <a:extLst>
                  <a:ext uri="{0D108BD9-81ED-4DB2-BD59-A6C34878D82A}">
                    <a16:rowId xmlns:a16="http://schemas.microsoft.com/office/drawing/2014/main" val="31719043"/>
                  </a:ext>
                </a:extLst>
              </a:tr>
              <a:tr h="992636">
                <a:tc>
                  <a:txBody>
                    <a:bodyPr/>
                    <a:lstStyle/>
                    <a:p>
                      <a:r>
                        <a:rPr lang="en-US" dirty="0">
                          <a:solidFill>
                            <a:schemeClr val="tx1"/>
                          </a:solidFill>
                          <a:latin typeface="Gotham Medium" pitchFamily="2" charset="0"/>
                          <a:cs typeface="Gotham Medium" pitchFamily="2" charset="0"/>
                        </a:rPr>
                        <a:t>Allows us to see effects of drug in a living organism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6EE"/>
                    </a:solidFill>
                  </a:tcPr>
                </a:tc>
                <a:tc>
                  <a:txBody>
                    <a:bodyPr/>
                    <a:lstStyle/>
                    <a:p>
                      <a:r>
                        <a:rPr lang="en-US" dirty="0">
                          <a:solidFill>
                            <a:schemeClr val="tx1"/>
                          </a:solidFill>
                          <a:latin typeface="Gotham Medium" pitchFamily="2" charset="0"/>
                          <a:cs typeface="Gotham Medium" pitchFamily="2" charset="0"/>
                        </a:rPr>
                        <a:t>Millions of animals are experimented on every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6EE"/>
                    </a:solidFill>
                  </a:tcPr>
                </a:tc>
                <a:extLst>
                  <a:ext uri="{0D108BD9-81ED-4DB2-BD59-A6C34878D82A}">
                    <a16:rowId xmlns:a16="http://schemas.microsoft.com/office/drawing/2014/main" val="4037970654"/>
                  </a:ext>
                </a:extLst>
              </a:tr>
              <a:tr h="1918213">
                <a:tc>
                  <a:txBody>
                    <a:bodyPr/>
                    <a:lstStyle/>
                    <a:p>
                      <a:r>
                        <a:rPr lang="en-US" dirty="0">
                          <a:solidFill>
                            <a:schemeClr val="tx1"/>
                          </a:solidFill>
                          <a:latin typeface="Gotham Medium" pitchFamily="2" charset="0"/>
                          <a:cs typeface="Gotham Medium" pitchFamily="2" charset="0"/>
                        </a:rPr>
                        <a:t>Thought to reduce risk of side effects in humans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6EE"/>
                    </a:solidFill>
                  </a:tcPr>
                </a:tc>
                <a:tc>
                  <a:txBody>
                    <a:bodyPr/>
                    <a:lstStyle/>
                    <a:p>
                      <a:r>
                        <a:rPr lang="en-US" dirty="0">
                          <a:solidFill>
                            <a:schemeClr val="tx1"/>
                          </a:solidFill>
                          <a:latin typeface="Gotham Medium" pitchFamily="2" charset="0"/>
                          <a:cs typeface="Gotham Medium" pitchFamily="2" charset="0"/>
                        </a:rPr>
                        <a:t>Results from animal experiments don’t always translate well to humans (due to differences between species at genetic and subcellular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6EE"/>
                    </a:solidFill>
                  </a:tcPr>
                </a:tc>
                <a:extLst>
                  <a:ext uri="{0D108BD9-81ED-4DB2-BD59-A6C34878D82A}">
                    <a16:rowId xmlns:a16="http://schemas.microsoft.com/office/drawing/2014/main" val="1460902026"/>
                  </a:ext>
                </a:extLst>
              </a:tr>
              <a:tr h="1918213">
                <a:tc>
                  <a:txBody>
                    <a:bodyPr/>
                    <a:lstStyle/>
                    <a:p>
                      <a:r>
                        <a:rPr lang="en-US" dirty="0">
                          <a:solidFill>
                            <a:schemeClr val="tx1"/>
                          </a:solidFill>
                          <a:latin typeface="Gotham Medium" pitchFamily="2" charset="0"/>
                          <a:cs typeface="Gotham Medium" pitchFamily="2" charset="0"/>
                        </a:rPr>
                        <a:t>Has been used for many decades so scientists and regulators understand and trust the data from these experiments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6EE"/>
                    </a:solidFill>
                  </a:tcPr>
                </a:tc>
                <a:tc>
                  <a:txBody>
                    <a:bodyPr/>
                    <a:lstStyle/>
                    <a:p>
                      <a:r>
                        <a:rPr lang="en-US" dirty="0">
                          <a:solidFill>
                            <a:schemeClr val="tx1"/>
                          </a:solidFill>
                          <a:latin typeface="Gotham Medium" pitchFamily="2" charset="0"/>
                          <a:cs typeface="Gotham Medium" pitchFamily="2" charset="0"/>
                        </a:rPr>
                        <a:t>There are now human-relevant methods available which might lead to safer and more effective medicine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6EE"/>
                    </a:solidFill>
                  </a:tcPr>
                </a:tc>
                <a:extLst>
                  <a:ext uri="{0D108BD9-81ED-4DB2-BD59-A6C34878D82A}">
                    <a16:rowId xmlns:a16="http://schemas.microsoft.com/office/drawing/2014/main" val="438401244"/>
                  </a:ext>
                </a:extLst>
              </a:tr>
            </a:tbl>
          </a:graphicData>
        </a:graphic>
      </p:graphicFrame>
    </p:spTree>
    <p:extLst>
      <p:ext uri="{BB962C8B-B14F-4D97-AF65-F5344CB8AC3E}">
        <p14:creationId xmlns:p14="http://schemas.microsoft.com/office/powerpoint/2010/main" val="370811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8D9B-DCD3-224B-4AA6-F6EE2D3D7F75}"/>
              </a:ext>
            </a:extLst>
          </p:cNvPr>
          <p:cNvSpPr>
            <a:spLocks noGrp="1"/>
          </p:cNvSpPr>
          <p:nvPr>
            <p:ph type="title"/>
          </p:nvPr>
        </p:nvSpPr>
        <p:spPr/>
        <p:txBody>
          <a:bodyPr/>
          <a:lstStyle/>
          <a:p>
            <a:r>
              <a:rPr lang="en-US" dirty="0"/>
              <a:t>FUTURE OF SCIENCE FILM</a:t>
            </a:r>
          </a:p>
        </p:txBody>
      </p:sp>
      <p:sp>
        <p:nvSpPr>
          <p:cNvPr id="3" name="Content Placeholder 2">
            <a:extLst>
              <a:ext uri="{FF2B5EF4-FFF2-40B4-BE49-F238E27FC236}">
                <a16:creationId xmlns:a16="http://schemas.microsoft.com/office/drawing/2014/main" id="{A886C059-B431-CDD0-DF0D-CAC02539AB3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8651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uter screen with a rainbow colored image&#10;&#10;Description automatically generated">
            <a:extLst>
              <a:ext uri="{FF2B5EF4-FFF2-40B4-BE49-F238E27FC236}">
                <a16:creationId xmlns:a16="http://schemas.microsoft.com/office/drawing/2014/main" id="{D8850CB4-6D6A-A88B-8F10-A987DFE89B4E}"/>
              </a:ext>
            </a:extLst>
          </p:cNvPr>
          <p:cNvPicPr>
            <a:picLocks noChangeAspect="1"/>
          </p:cNvPicPr>
          <p:nvPr/>
        </p:nvPicPr>
        <p:blipFill>
          <a:blip r:embed="rId3"/>
          <a:srcRect b="2449"/>
          <a:stretch/>
        </p:blipFill>
        <p:spPr>
          <a:xfrm>
            <a:off x="0" y="-1"/>
            <a:ext cx="9144000" cy="6858001"/>
          </a:xfrm>
          <a:prstGeom prst="rect">
            <a:avLst/>
          </a:prstGeom>
        </p:spPr>
      </p:pic>
      <p:sp>
        <p:nvSpPr>
          <p:cNvPr id="5" name="Rounded Rectangle 4">
            <a:extLst>
              <a:ext uri="{FF2B5EF4-FFF2-40B4-BE49-F238E27FC236}">
                <a16:creationId xmlns:a16="http://schemas.microsoft.com/office/drawing/2014/main" id="{E1D6F44A-F89A-218B-D812-A6E51489FD09}"/>
              </a:ext>
            </a:extLst>
          </p:cNvPr>
          <p:cNvSpPr/>
          <p:nvPr/>
        </p:nvSpPr>
        <p:spPr>
          <a:xfrm>
            <a:off x="267191" y="281354"/>
            <a:ext cx="8609618" cy="4656407"/>
          </a:xfrm>
          <a:prstGeom prst="roundRect">
            <a:avLst/>
          </a:prstGeom>
          <a:solidFill>
            <a:schemeClr val="accent5">
              <a:lumMod val="20000"/>
              <a:lumOff val="80000"/>
            </a:schemeClr>
          </a:solidFill>
          <a:ln>
            <a:solidFill>
              <a:schemeClr val="tx1">
                <a:lumMod val="50000"/>
                <a:lumOff val="50000"/>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3" name="Content Placeholder 2">
            <a:extLst>
              <a:ext uri="{FF2B5EF4-FFF2-40B4-BE49-F238E27FC236}">
                <a16:creationId xmlns:a16="http://schemas.microsoft.com/office/drawing/2014/main" id="{F520640D-DF76-93BC-29AE-B7E07A38D7DD}"/>
              </a:ext>
            </a:extLst>
          </p:cNvPr>
          <p:cNvSpPr>
            <a:spLocks noGrp="1"/>
          </p:cNvSpPr>
          <p:nvPr>
            <p:ph idx="1"/>
          </p:nvPr>
        </p:nvSpPr>
        <p:spPr>
          <a:xfrm>
            <a:off x="628650" y="693337"/>
            <a:ext cx="7886700" cy="4244424"/>
          </a:xfrm>
        </p:spPr>
        <p:txBody>
          <a:bodyPr>
            <a:normAutofit/>
          </a:bodyPr>
          <a:lstStyle/>
          <a:p>
            <a:pPr marL="0" indent="0">
              <a:buNone/>
            </a:pPr>
            <a:r>
              <a:rPr lang="en-GB" sz="2000" dirty="0">
                <a:effectLst/>
                <a:latin typeface="Gotham Medium" pitchFamily="2" charset="0"/>
                <a:ea typeface="Calibri" panose="020F0502020204030204" pitchFamily="34" charset="0"/>
                <a:cs typeface="Gotham Medium" pitchFamily="2" charset="0"/>
              </a:rPr>
              <a:t>Evaluate the following research methods:</a:t>
            </a:r>
          </a:p>
          <a:p>
            <a:pPr marL="342900" indent="-342900">
              <a:buAutoNum type="alphaLcPeriod"/>
            </a:pPr>
            <a:r>
              <a:rPr lang="en-GB" sz="2000" dirty="0">
                <a:effectLst/>
                <a:latin typeface="Gotham Medium" pitchFamily="2" charset="0"/>
                <a:ea typeface="Calibri" panose="020F0502020204030204" pitchFamily="34" charset="0"/>
                <a:cs typeface="Gotham Medium" pitchFamily="2" charset="0"/>
              </a:rPr>
              <a:t>Animal experiments</a:t>
            </a:r>
          </a:p>
          <a:p>
            <a:pPr marL="342900" indent="-342900">
              <a:buAutoNum type="alphaLcPeriod"/>
            </a:pPr>
            <a:r>
              <a:rPr lang="en-GB" sz="2000" dirty="0">
                <a:latin typeface="Gotham Medium" pitchFamily="2" charset="0"/>
                <a:ea typeface="Calibri" panose="020F0502020204030204" pitchFamily="34" charset="0"/>
                <a:cs typeface="Gotham Medium" pitchFamily="2" charset="0"/>
              </a:rPr>
              <a:t>Humane research (including stem cells, computer modelling and organs-on-a-chip)</a:t>
            </a:r>
          </a:p>
          <a:p>
            <a:pPr marL="342900" indent="-342900">
              <a:buAutoNum type="alphaLcPeriod"/>
            </a:pPr>
            <a:endParaRPr lang="en-GB" sz="2000" dirty="0">
              <a:effectLst/>
              <a:latin typeface="Gotham Medium" pitchFamily="2" charset="0"/>
              <a:ea typeface="Calibri" panose="020F0502020204030204" pitchFamily="34" charset="0"/>
              <a:cs typeface="Gotham Medium" pitchFamily="2" charset="0"/>
            </a:endParaRPr>
          </a:p>
          <a:p>
            <a:pPr marL="0" indent="0">
              <a:buNone/>
            </a:pPr>
            <a:r>
              <a:rPr lang="en-GB" sz="2000" dirty="0">
                <a:effectLst/>
                <a:latin typeface="Gotham Medium" pitchFamily="2" charset="0"/>
                <a:ea typeface="Calibri" panose="020F0502020204030204" pitchFamily="34" charset="0"/>
                <a:cs typeface="Gotham Medium" pitchFamily="2" charset="0"/>
              </a:rPr>
              <a:t>Consider the following:</a:t>
            </a:r>
            <a:endParaRPr lang="en-US" sz="3200" i="1" dirty="0">
              <a:latin typeface="Gotham Medium" pitchFamily="2" charset="0"/>
              <a:cs typeface="Gotham Medium" pitchFamily="2" charset="0"/>
            </a:endParaRPr>
          </a:p>
          <a:p>
            <a:pPr marL="0" lvl="0" indent="0">
              <a:buNone/>
            </a:pPr>
            <a:endParaRPr lang="en-GB" sz="2000" dirty="0">
              <a:latin typeface="Gotham Medium" pitchFamily="2" charset="0"/>
              <a:ea typeface="Calibri" panose="020F0502020204030204" pitchFamily="34" charset="0"/>
              <a:cs typeface="Gotham Medium" pitchFamily="2" charset="0"/>
            </a:endParaRPr>
          </a:p>
          <a:p>
            <a:pPr marL="0" lvl="0" indent="0">
              <a:buNone/>
            </a:pPr>
            <a:endParaRPr lang="en-GB" sz="2000" dirty="0">
              <a:latin typeface="Gotham Medium" pitchFamily="2" charset="0"/>
              <a:ea typeface="Calibri" panose="020F0502020204030204" pitchFamily="34" charset="0"/>
              <a:cs typeface="Gotham Medium" pitchFamily="2" charset="0"/>
            </a:endParaRPr>
          </a:p>
          <a:p>
            <a:pPr marL="0" lvl="0" indent="0">
              <a:buNone/>
            </a:pPr>
            <a:endParaRPr lang="en-GB" sz="2000" dirty="0">
              <a:latin typeface="Gotham Medium" pitchFamily="2" charset="0"/>
              <a:ea typeface="Calibri" panose="020F0502020204030204" pitchFamily="34" charset="0"/>
              <a:cs typeface="Gotham Medium" pitchFamily="2" charset="0"/>
            </a:endParaRPr>
          </a:p>
          <a:p>
            <a:pPr marL="0" lvl="0" indent="0">
              <a:buNone/>
            </a:pPr>
            <a:endParaRPr lang="en-GB" sz="2000" dirty="0">
              <a:latin typeface="Gotham Medium" pitchFamily="2" charset="0"/>
              <a:ea typeface="Calibri" panose="020F0502020204030204" pitchFamily="34" charset="0"/>
              <a:cs typeface="Gotham Medium" pitchFamily="2" charset="0"/>
            </a:endParaRPr>
          </a:p>
          <a:p>
            <a:pPr marL="0" lvl="0" indent="0">
              <a:buNone/>
            </a:pPr>
            <a:endParaRPr lang="en-GB" sz="2000" dirty="0">
              <a:latin typeface="Gotham Medium" pitchFamily="2" charset="0"/>
              <a:ea typeface="Calibri" panose="020F0502020204030204" pitchFamily="34" charset="0"/>
              <a:cs typeface="Gotham Medium" pitchFamily="2" charset="0"/>
            </a:endParaRPr>
          </a:p>
        </p:txBody>
      </p:sp>
      <p:sp>
        <p:nvSpPr>
          <p:cNvPr id="4" name="Rounded Rectangle 3">
            <a:extLst>
              <a:ext uri="{FF2B5EF4-FFF2-40B4-BE49-F238E27FC236}">
                <a16:creationId xmlns:a16="http://schemas.microsoft.com/office/drawing/2014/main" id="{96D70B0D-EDC5-CC66-9B32-24445AC09B44}"/>
              </a:ext>
            </a:extLst>
          </p:cNvPr>
          <p:cNvSpPr/>
          <p:nvPr/>
        </p:nvSpPr>
        <p:spPr>
          <a:xfrm>
            <a:off x="757740" y="3035274"/>
            <a:ext cx="1899138" cy="13759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effectLst/>
                <a:latin typeface="Gotham Medium" pitchFamily="2" charset="0"/>
                <a:ea typeface="Calibri" panose="020F0502020204030204" pitchFamily="34" charset="0"/>
                <a:cs typeface="Gotham Medium" pitchFamily="2" charset="0"/>
              </a:rPr>
              <a:t>Is the data human-relevant? i.e. Does it use human cells and data?</a:t>
            </a:r>
          </a:p>
        </p:txBody>
      </p:sp>
      <p:sp>
        <p:nvSpPr>
          <p:cNvPr id="8" name="Rounded Rectangle 7">
            <a:extLst>
              <a:ext uri="{FF2B5EF4-FFF2-40B4-BE49-F238E27FC236}">
                <a16:creationId xmlns:a16="http://schemas.microsoft.com/office/drawing/2014/main" id="{D9CCF179-79D6-F0AE-7776-B26CC82759E0}"/>
              </a:ext>
            </a:extLst>
          </p:cNvPr>
          <p:cNvSpPr/>
          <p:nvPr/>
        </p:nvSpPr>
        <p:spPr>
          <a:xfrm>
            <a:off x="2773344" y="3035274"/>
            <a:ext cx="1899138" cy="13759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effectLst/>
                <a:latin typeface="Gotham Medium" pitchFamily="2" charset="0"/>
                <a:ea typeface="Calibri" panose="020F0502020204030204" pitchFamily="34" charset="0"/>
                <a:cs typeface="Gotham Medium" pitchFamily="2" charset="0"/>
              </a:rPr>
              <a:t>Can experiments accurately predict what will happen in a human?</a:t>
            </a:r>
          </a:p>
        </p:txBody>
      </p:sp>
      <p:sp>
        <p:nvSpPr>
          <p:cNvPr id="9" name="Rounded Rectangle 8">
            <a:extLst>
              <a:ext uri="{FF2B5EF4-FFF2-40B4-BE49-F238E27FC236}">
                <a16:creationId xmlns:a16="http://schemas.microsoft.com/office/drawing/2014/main" id="{3E430D0D-2D8F-AAE8-65A2-8D6A750445C7}"/>
              </a:ext>
            </a:extLst>
          </p:cNvPr>
          <p:cNvSpPr/>
          <p:nvPr/>
        </p:nvSpPr>
        <p:spPr>
          <a:xfrm>
            <a:off x="4788948" y="3035274"/>
            <a:ext cx="1899138" cy="13759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ffectLst/>
                <a:latin typeface="Gotham Medium" pitchFamily="2" charset="0"/>
                <a:ea typeface="Calibri" panose="020F0502020204030204" pitchFamily="34" charset="0"/>
                <a:cs typeface="Gotham Medium" pitchFamily="2" charset="0"/>
              </a:rPr>
              <a:t>Are there ethical issues?</a:t>
            </a:r>
          </a:p>
        </p:txBody>
      </p:sp>
      <p:sp>
        <p:nvSpPr>
          <p:cNvPr id="2" name="Rounded Rectangle 1">
            <a:extLst>
              <a:ext uri="{FF2B5EF4-FFF2-40B4-BE49-F238E27FC236}">
                <a16:creationId xmlns:a16="http://schemas.microsoft.com/office/drawing/2014/main" id="{A5E772B1-46E2-EE7B-C12A-5C94F4C4C051}"/>
              </a:ext>
            </a:extLst>
          </p:cNvPr>
          <p:cNvSpPr/>
          <p:nvPr/>
        </p:nvSpPr>
        <p:spPr>
          <a:xfrm>
            <a:off x="6804552" y="3035273"/>
            <a:ext cx="1899138" cy="13759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effectLst/>
                <a:latin typeface="Gotham Medium" pitchFamily="2" charset="0"/>
                <a:ea typeface="Calibri" panose="020F0502020204030204" pitchFamily="34" charset="0"/>
                <a:cs typeface="Gotham Medium" pitchFamily="2" charset="0"/>
              </a:rPr>
              <a:t>How well-established is it?</a:t>
            </a:r>
          </a:p>
        </p:txBody>
      </p:sp>
    </p:spTree>
    <p:extLst>
      <p:ext uri="{BB962C8B-B14F-4D97-AF65-F5344CB8AC3E}">
        <p14:creationId xmlns:p14="http://schemas.microsoft.com/office/powerpoint/2010/main" val="346631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4E9D3-45AD-9C58-E9B0-74708D0423AE}"/>
            </a:ext>
          </a:extLst>
        </p:cNvPr>
        <p:cNvGrpSpPr/>
        <p:nvPr/>
      </p:nvGrpSpPr>
      <p:grpSpPr>
        <a:xfrm>
          <a:off x="0" y="0"/>
          <a:ext cx="0" cy="0"/>
          <a:chOff x="0" y="0"/>
          <a:chExt cx="0" cy="0"/>
        </a:xfrm>
      </p:grpSpPr>
      <p:pic>
        <p:nvPicPr>
          <p:cNvPr id="7" name="Picture 6" descr="A computer screen with a rainbow colored image&#10;&#10;Description automatically generated">
            <a:extLst>
              <a:ext uri="{FF2B5EF4-FFF2-40B4-BE49-F238E27FC236}">
                <a16:creationId xmlns:a16="http://schemas.microsoft.com/office/drawing/2014/main" id="{8EF4BDB8-EA45-47AE-B3D5-0820DF9266C1}"/>
              </a:ext>
            </a:extLst>
          </p:cNvPr>
          <p:cNvPicPr>
            <a:picLocks noChangeAspect="1"/>
          </p:cNvPicPr>
          <p:nvPr/>
        </p:nvPicPr>
        <p:blipFill>
          <a:blip r:embed="rId3"/>
          <a:srcRect b="2449"/>
          <a:stretch/>
        </p:blipFill>
        <p:spPr>
          <a:xfrm>
            <a:off x="0" y="-1"/>
            <a:ext cx="9144000" cy="6858001"/>
          </a:xfrm>
          <a:prstGeom prst="rect">
            <a:avLst/>
          </a:prstGeom>
        </p:spPr>
      </p:pic>
      <p:sp>
        <p:nvSpPr>
          <p:cNvPr id="5" name="Rounded Rectangle 4">
            <a:extLst>
              <a:ext uri="{FF2B5EF4-FFF2-40B4-BE49-F238E27FC236}">
                <a16:creationId xmlns:a16="http://schemas.microsoft.com/office/drawing/2014/main" id="{9963B31E-8857-7CCD-0118-8BE8BB788664}"/>
              </a:ext>
            </a:extLst>
          </p:cNvPr>
          <p:cNvSpPr/>
          <p:nvPr/>
        </p:nvSpPr>
        <p:spPr>
          <a:xfrm>
            <a:off x="267191" y="281354"/>
            <a:ext cx="8609618" cy="6266403"/>
          </a:xfrm>
          <a:prstGeom prst="roundRect">
            <a:avLst/>
          </a:prstGeom>
          <a:solidFill>
            <a:schemeClr val="accent5">
              <a:lumMod val="20000"/>
              <a:lumOff val="80000"/>
            </a:schemeClr>
          </a:solidFill>
          <a:ln>
            <a:solidFill>
              <a:schemeClr val="tx1">
                <a:lumMod val="50000"/>
                <a:lumOff val="50000"/>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3" name="Content Placeholder 2">
            <a:extLst>
              <a:ext uri="{FF2B5EF4-FFF2-40B4-BE49-F238E27FC236}">
                <a16:creationId xmlns:a16="http://schemas.microsoft.com/office/drawing/2014/main" id="{48B1337B-5243-9098-34CD-DCA1E5B91D61}"/>
              </a:ext>
            </a:extLst>
          </p:cNvPr>
          <p:cNvSpPr>
            <a:spLocks noGrp="1"/>
          </p:cNvSpPr>
          <p:nvPr>
            <p:ph idx="1"/>
          </p:nvPr>
        </p:nvSpPr>
        <p:spPr>
          <a:xfrm>
            <a:off x="534760" y="487344"/>
            <a:ext cx="8074479" cy="5883309"/>
          </a:xfrm>
        </p:spPr>
        <p:txBody>
          <a:bodyPr>
            <a:normAutofit lnSpcReduction="10000"/>
          </a:bodyPr>
          <a:lstStyle/>
          <a:p>
            <a:pPr marL="0" indent="0" algn="ctr">
              <a:buNone/>
            </a:pPr>
            <a:r>
              <a:rPr lang="en-GB" sz="2400" dirty="0">
                <a:effectLst/>
                <a:latin typeface="Gotham Medium" pitchFamily="2" charset="0"/>
                <a:ea typeface="Calibri" panose="020F0502020204030204" pitchFamily="34" charset="0"/>
                <a:cs typeface="Gotham Medium" pitchFamily="2" charset="0"/>
              </a:rPr>
              <a:t>Evaluate the following research methods:</a:t>
            </a:r>
          </a:p>
          <a:p>
            <a:pPr marL="342900" indent="-342900">
              <a:buAutoNum type="alphaLcPeriod"/>
            </a:pPr>
            <a:r>
              <a:rPr lang="en-GB" sz="2400" dirty="0">
                <a:effectLst/>
                <a:latin typeface="Gotham Medium" pitchFamily="2" charset="0"/>
                <a:ea typeface="Calibri" panose="020F0502020204030204" pitchFamily="34" charset="0"/>
                <a:cs typeface="Gotham Medium" pitchFamily="2" charset="0"/>
              </a:rPr>
              <a:t>Animal experiments</a:t>
            </a:r>
          </a:p>
          <a:p>
            <a:pPr marL="0" indent="0">
              <a:buNone/>
            </a:pPr>
            <a:r>
              <a:rPr lang="en-GB" sz="2400" dirty="0">
                <a:solidFill>
                  <a:srgbClr val="FF0000"/>
                </a:solidFill>
                <a:latin typeface="Gotham Medium" pitchFamily="2" charset="0"/>
                <a:ea typeface="Calibri" panose="020F0502020204030204" pitchFamily="34" charset="0"/>
                <a:cs typeface="Gotham Medium" pitchFamily="2" charset="0"/>
              </a:rPr>
              <a:t>The data is not always relevant to humans and does not always accurately predict what will happen in humans. There is a significant ethical issue of whether it is justified to carry out painful experiments on sentient beings. This type of research has been used for decades and is very well-established.</a:t>
            </a:r>
          </a:p>
          <a:p>
            <a:pPr marL="0" indent="0">
              <a:buNone/>
            </a:pPr>
            <a:r>
              <a:rPr lang="en-GB" sz="2400" dirty="0">
                <a:latin typeface="Gotham Medium" pitchFamily="2" charset="0"/>
                <a:ea typeface="Calibri" panose="020F0502020204030204" pitchFamily="34" charset="0"/>
                <a:cs typeface="Gotham Medium" pitchFamily="2" charset="0"/>
              </a:rPr>
              <a:t>b. Humane research (including stem cells,  computer modelling and organs-on-a-chip)</a:t>
            </a:r>
          </a:p>
          <a:p>
            <a:pPr marL="0" indent="0">
              <a:buNone/>
            </a:pPr>
            <a:r>
              <a:rPr lang="en-GB" sz="2400" dirty="0">
                <a:solidFill>
                  <a:srgbClr val="FF0000"/>
                </a:solidFill>
                <a:latin typeface="Gotham Medium" pitchFamily="2" charset="0"/>
                <a:ea typeface="Calibri" panose="020F0502020204030204" pitchFamily="34" charset="0"/>
                <a:cs typeface="Gotham Medium" pitchFamily="2" charset="0"/>
              </a:rPr>
              <a:t>This type of research uses data from human cells, tissues and organs so it is directly relevant to humans. It can give more reliable data than animal experiments. No sentient beings are experimented on, so the ethical issue is solved. This type of research has had relatively little money or time invested and would benefit from more resources.</a:t>
            </a:r>
            <a:endParaRPr lang="en-GB" sz="2400" dirty="0">
              <a:latin typeface="Gotham Medium" pitchFamily="2" charset="0"/>
              <a:ea typeface="Calibri" panose="020F0502020204030204" pitchFamily="34" charset="0"/>
              <a:cs typeface="Gotham Medium" pitchFamily="2" charset="0"/>
            </a:endParaRPr>
          </a:p>
          <a:p>
            <a:pPr marL="0" lvl="0" indent="0">
              <a:buNone/>
            </a:pPr>
            <a:endParaRPr lang="en-GB" sz="2000" dirty="0">
              <a:latin typeface="Gotham Medium" pitchFamily="2" charset="0"/>
              <a:ea typeface="Calibri" panose="020F0502020204030204" pitchFamily="34" charset="0"/>
              <a:cs typeface="Gotham Medium" pitchFamily="2" charset="0"/>
            </a:endParaRPr>
          </a:p>
          <a:p>
            <a:pPr marL="0" lvl="0" indent="0">
              <a:buNone/>
            </a:pPr>
            <a:endParaRPr lang="en-GB" sz="2000" dirty="0">
              <a:latin typeface="Gotham Medium" pitchFamily="2" charset="0"/>
              <a:ea typeface="Calibri" panose="020F0502020204030204" pitchFamily="34" charset="0"/>
              <a:cs typeface="Gotham Medium" pitchFamily="2" charset="0"/>
            </a:endParaRPr>
          </a:p>
          <a:p>
            <a:pPr marL="0" lvl="0" indent="0">
              <a:buNone/>
            </a:pPr>
            <a:endParaRPr lang="en-GB" sz="2000" dirty="0">
              <a:latin typeface="Gotham Medium" pitchFamily="2" charset="0"/>
              <a:ea typeface="Calibri" panose="020F0502020204030204" pitchFamily="34" charset="0"/>
              <a:cs typeface="Gotham Medium" pitchFamily="2" charset="0"/>
            </a:endParaRPr>
          </a:p>
        </p:txBody>
      </p:sp>
    </p:spTree>
    <p:extLst>
      <p:ext uri="{BB962C8B-B14F-4D97-AF65-F5344CB8AC3E}">
        <p14:creationId xmlns:p14="http://schemas.microsoft.com/office/powerpoint/2010/main" val="48078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A computer screen with a rainbow colored image&#10;&#10;Description automatically generated">
            <a:extLst>
              <a:ext uri="{FF2B5EF4-FFF2-40B4-BE49-F238E27FC236}">
                <a16:creationId xmlns:a16="http://schemas.microsoft.com/office/drawing/2014/main" id="{33EEED91-FC3A-F258-154F-968FC5D24F2B}"/>
              </a:ext>
            </a:extLst>
          </p:cNvPr>
          <p:cNvPicPr>
            <a:picLocks noChangeAspect="1"/>
          </p:cNvPicPr>
          <p:nvPr/>
        </p:nvPicPr>
        <p:blipFill>
          <a:blip r:embed="rId3">
            <a:alphaModFix amt="20000"/>
          </a:blip>
          <a:srcRect b="2449"/>
          <a:stretch/>
        </p:blipFill>
        <p:spPr>
          <a:xfrm>
            <a:off x="0" y="-1"/>
            <a:ext cx="9144000" cy="6858001"/>
          </a:xfrm>
          <a:prstGeom prst="rect">
            <a:avLst/>
          </a:prstGeom>
        </p:spPr>
      </p:pic>
      <p:sp>
        <p:nvSpPr>
          <p:cNvPr id="16" name="Rounded Rectangle 15">
            <a:extLst>
              <a:ext uri="{FF2B5EF4-FFF2-40B4-BE49-F238E27FC236}">
                <a16:creationId xmlns:a16="http://schemas.microsoft.com/office/drawing/2014/main" id="{2FB72BAC-7F6C-D2B0-9EEA-298C7AF61B9B}"/>
              </a:ext>
            </a:extLst>
          </p:cNvPr>
          <p:cNvSpPr/>
          <p:nvPr/>
        </p:nvSpPr>
        <p:spPr>
          <a:xfrm>
            <a:off x="267190" y="270948"/>
            <a:ext cx="8609618" cy="822561"/>
          </a:xfrm>
          <a:prstGeom prst="roundRect">
            <a:avLst/>
          </a:prstGeom>
          <a:solidFill>
            <a:schemeClr val="accent5">
              <a:lumMod val="20000"/>
              <a:lumOff val="80000"/>
            </a:schemeClr>
          </a:solidFill>
          <a:ln>
            <a:solidFill>
              <a:schemeClr val="tx1">
                <a:lumMod val="50000"/>
                <a:lumOff val="50000"/>
                <a:alpha val="9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4" name="Rounded Rectangle 3">
            <a:extLst>
              <a:ext uri="{FF2B5EF4-FFF2-40B4-BE49-F238E27FC236}">
                <a16:creationId xmlns:a16="http://schemas.microsoft.com/office/drawing/2014/main" id="{F59749DE-573D-B17F-977F-ED77D7BA0599}"/>
              </a:ext>
            </a:extLst>
          </p:cNvPr>
          <p:cNvSpPr/>
          <p:nvPr/>
        </p:nvSpPr>
        <p:spPr>
          <a:xfrm>
            <a:off x="3547133" y="1208417"/>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5" name="Rounded Rectangle 4">
            <a:extLst>
              <a:ext uri="{FF2B5EF4-FFF2-40B4-BE49-F238E27FC236}">
                <a16:creationId xmlns:a16="http://schemas.microsoft.com/office/drawing/2014/main" id="{C56DEA73-C142-6D21-641F-F2FAB7C8E6A4}"/>
              </a:ext>
            </a:extLst>
          </p:cNvPr>
          <p:cNvSpPr/>
          <p:nvPr/>
        </p:nvSpPr>
        <p:spPr>
          <a:xfrm>
            <a:off x="2621934" y="2279979"/>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6" name="Rounded Rectangle 5">
            <a:extLst>
              <a:ext uri="{FF2B5EF4-FFF2-40B4-BE49-F238E27FC236}">
                <a16:creationId xmlns:a16="http://schemas.microsoft.com/office/drawing/2014/main" id="{15C29B07-731B-5E0F-1320-C8621E66D63E}"/>
              </a:ext>
            </a:extLst>
          </p:cNvPr>
          <p:cNvSpPr/>
          <p:nvPr/>
        </p:nvSpPr>
        <p:spPr>
          <a:xfrm>
            <a:off x="4472331" y="2279979"/>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7" name="Rounded Rectangle 6">
            <a:extLst>
              <a:ext uri="{FF2B5EF4-FFF2-40B4-BE49-F238E27FC236}">
                <a16:creationId xmlns:a16="http://schemas.microsoft.com/office/drawing/2014/main" id="{20E222D3-A6D6-CBF3-F9E1-EBC8A2B1827A}"/>
              </a:ext>
            </a:extLst>
          </p:cNvPr>
          <p:cNvSpPr/>
          <p:nvPr/>
        </p:nvSpPr>
        <p:spPr>
          <a:xfrm>
            <a:off x="3547132" y="3351541"/>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8" name="Rounded Rectangle 7">
            <a:extLst>
              <a:ext uri="{FF2B5EF4-FFF2-40B4-BE49-F238E27FC236}">
                <a16:creationId xmlns:a16="http://schemas.microsoft.com/office/drawing/2014/main" id="{BA2E99E6-F852-1EB8-D33A-EECEF92B9E37}"/>
              </a:ext>
            </a:extLst>
          </p:cNvPr>
          <p:cNvSpPr/>
          <p:nvPr/>
        </p:nvSpPr>
        <p:spPr>
          <a:xfrm>
            <a:off x="5397529" y="3351541"/>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9" name="Rounded Rectangle 8">
            <a:extLst>
              <a:ext uri="{FF2B5EF4-FFF2-40B4-BE49-F238E27FC236}">
                <a16:creationId xmlns:a16="http://schemas.microsoft.com/office/drawing/2014/main" id="{FF7155B5-EEE5-96AD-3542-DD37290B2211}"/>
              </a:ext>
            </a:extLst>
          </p:cNvPr>
          <p:cNvSpPr/>
          <p:nvPr/>
        </p:nvSpPr>
        <p:spPr>
          <a:xfrm>
            <a:off x="1696735" y="3351541"/>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10" name="Rounded Rectangle 9">
            <a:extLst>
              <a:ext uri="{FF2B5EF4-FFF2-40B4-BE49-F238E27FC236}">
                <a16:creationId xmlns:a16="http://schemas.microsoft.com/office/drawing/2014/main" id="{C6AB44BC-47CF-A73F-58BB-65505BAD8747}"/>
              </a:ext>
            </a:extLst>
          </p:cNvPr>
          <p:cNvSpPr/>
          <p:nvPr/>
        </p:nvSpPr>
        <p:spPr>
          <a:xfrm>
            <a:off x="2621933" y="4423103"/>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11" name="Rounded Rectangle 10">
            <a:extLst>
              <a:ext uri="{FF2B5EF4-FFF2-40B4-BE49-F238E27FC236}">
                <a16:creationId xmlns:a16="http://schemas.microsoft.com/office/drawing/2014/main" id="{C5E00C2D-A35C-5A28-0BEA-3D1535E71FA9}"/>
              </a:ext>
            </a:extLst>
          </p:cNvPr>
          <p:cNvSpPr/>
          <p:nvPr/>
        </p:nvSpPr>
        <p:spPr>
          <a:xfrm>
            <a:off x="4472330" y="4423103"/>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12" name="Rounded Rectangle 11">
            <a:extLst>
              <a:ext uri="{FF2B5EF4-FFF2-40B4-BE49-F238E27FC236}">
                <a16:creationId xmlns:a16="http://schemas.microsoft.com/office/drawing/2014/main" id="{9CC6235F-A43D-1B67-A9F5-A245DCDDF789}"/>
              </a:ext>
            </a:extLst>
          </p:cNvPr>
          <p:cNvSpPr/>
          <p:nvPr/>
        </p:nvSpPr>
        <p:spPr>
          <a:xfrm>
            <a:off x="3547131" y="5495760"/>
            <a:ext cx="1850397" cy="1071562"/>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13" name="TextBox 12">
            <a:extLst>
              <a:ext uri="{FF2B5EF4-FFF2-40B4-BE49-F238E27FC236}">
                <a16:creationId xmlns:a16="http://schemas.microsoft.com/office/drawing/2014/main" id="{62DB8B04-2966-C975-A915-E5CD0628FD72}"/>
              </a:ext>
            </a:extLst>
          </p:cNvPr>
          <p:cNvSpPr txBox="1"/>
          <p:nvPr/>
        </p:nvSpPr>
        <p:spPr>
          <a:xfrm>
            <a:off x="3802113" y="1443275"/>
            <a:ext cx="1340432" cy="646331"/>
          </a:xfrm>
          <a:prstGeom prst="rect">
            <a:avLst/>
          </a:prstGeom>
          <a:noFill/>
        </p:spPr>
        <p:txBody>
          <a:bodyPr wrap="none" rtlCol="0">
            <a:spAutoFit/>
          </a:bodyPr>
          <a:lstStyle/>
          <a:p>
            <a:pPr algn="ctr"/>
            <a:r>
              <a:rPr lang="en-US" dirty="0">
                <a:latin typeface="Gotham Medium" pitchFamily="2" charset="0"/>
                <a:cs typeface="Gotham Medium" pitchFamily="2" charset="0"/>
              </a:rPr>
              <a:t>Most</a:t>
            </a:r>
          </a:p>
          <a:p>
            <a:pPr algn="ctr"/>
            <a:r>
              <a:rPr lang="en-US" dirty="0">
                <a:latin typeface="Gotham Medium" pitchFamily="2" charset="0"/>
                <a:cs typeface="Gotham Medium" pitchFamily="2" charset="0"/>
              </a:rPr>
              <a:t>important</a:t>
            </a:r>
          </a:p>
        </p:txBody>
      </p:sp>
      <p:sp>
        <p:nvSpPr>
          <p:cNvPr id="14" name="TextBox 13">
            <a:extLst>
              <a:ext uri="{FF2B5EF4-FFF2-40B4-BE49-F238E27FC236}">
                <a16:creationId xmlns:a16="http://schemas.microsoft.com/office/drawing/2014/main" id="{7CB51221-45E8-5390-7190-CC3F01D40938}"/>
              </a:ext>
            </a:extLst>
          </p:cNvPr>
          <p:cNvSpPr txBox="1"/>
          <p:nvPr/>
        </p:nvSpPr>
        <p:spPr>
          <a:xfrm>
            <a:off x="3813080" y="5741241"/>
            <a:ext cx="1340432" cy="646331"/>
          </a:xfrm>
          <a:prstGeom prst="rect">
            <a:avLst/>
          </a:prstGeom>
          <a:noFill/>
        </p:spPr>
        <p:txBody>
          <a:bodyPr wrap="none" rtlCol="0">
            <a:spAutoFit/>
          </a:bodyPr>
          <a:lstStyle/>
          <a:p>
            <a:pPr algn="ctr"/>
            <a:r>
              <a:rPr lang="en-US" dirty="0">
                <a:latin typeface="Gotham Medium" pitchFamily="2" charset="0"/>
                <a:cs typeface="Gotham Medium" pitchFamily="2" charset="0"/>
              </a:rPr>
              <a:t>Least</a:t>
            </a:r>
          </a:p>
          <a:p>
            <a:pPr algn="ctr"/>
            <a:r>
              <a:rPr lang="en-US" dirty="0">
                <a:latin typeface="Gotham Medium" pitchFamily="2" charset="0"/>
                <a:cs typeface="Gotham Medium" pitchFamily="2" charset="0"/>
              </a:rPr>
              <a:t>important</a:t>
            </a:r>
          </a:p>
        </p:txBody>
      </p:sp>
      <p:sp>
        <p:nvSpPr>
          <p:cNvPr id="2" name="Title 1">
            <a:extLst>
              <a:ext uri="{FF2B5EF4-FFF2-40B4-BE49-F238E27FC236}">
                <a16:creationId xmlns:a16="http://schemas.microsoft.com/office/drawing/2014/main" id="{B934AC78-47B0-2AB8-EC03-C5CFBFCB411D}"/>
              </a:ext>
            </a:extLst>
          </p:cNvPr>
          <p:cNvSpPr>
            <a:spLocks noGrp="1"/>
          </p:cNvSpPr>
          <p:nvPr>
            <p:ph type="title"/>
          </p:nvPr>
        </p:nvSpPr>
        <p:spPr>
          <a:xfrm>
            <a:off x="227123" y="309532"/>
            <a:ext cx="8689753" cy="783977"/>
          </a:xfrm>
        </p:spPr>
        <p:txBody>
          <a:bodyPr>
            <a:noAutofit/>
          </a:bodyPr>
          <a:lstStyle/>
          <a:p>
            <a:pPr algn="ctr"/>
            <a:r>
              <a:rPr lang="en-US" sz="2400" dirty="0">
                <a:latin typeface="Gotham Medium" pitchFamily="2" charset="0"/>
                <a:cs typeface="Gotham Medium" pitchFamily="2" charset="0"/>
              </a:rPr>
              <a:t>Rank the cards in order of how important you think they are</a:t>
            </a:r>
          </a:p>
        </p:txBody>
      </p:sp>
      <p:sp>
        <p:nvSpPr>
          <p:cNvPr id="15" name="TextBox 14">
            <a:extLst>
              <a:ext uri="{FF2B5EF4-FFF2-40B4-BE49-F238E27FC236}">
                <a16:creationId xmlns:a16="http://schemas.microsoft.com/office/drawing/2014/main" id="{FAB0052C-2695-870F-BFAD-CF9AC281A7CA}"/>
              </a:ext>
            </a:extLst>
          </p:cNvPr>
          <p:cNvSpPr txBox="1"/>
          <p:nvPr/>
        </p:nvSpPr>
        <p:spPr>
          <a:xfrm>
            <a:off x="6491235" y="4632290"/>
            <a:ext cx="2483202" cy="2031325"/>
          </a:xfrm>
          <a:prstGeom prst="rect">
            <a:avLst/>
          </a:prstGeom>
          <a:solidFill>
            <a:schemeClr val="accent5">
              <a:lumMod val="20000"/>
              <a:lumOff val="80000"/>
            </a:schemeClr>
          </a:solidFill>
          <a:ln w="19050">
            <a:solidFill>
              <a:schemeClr val="tx1">
                <a:lumMod val="50000"/>
                <a:lumOff val="50000"/>
              </a:schemeClr>
            </a:solidFill>
          </a:ln>
        </p:spPr>
        <p:txBody>
          <a:bodyPr wrap="square" rtlCol="0">
            <a:spAutoFit/>
          </a:bodyPr>
          <a:lstStyle/>
          <a:p>
            <a:pPr algn="ctr"/>
            <a:r>
              <a:rPr lang="en-US" dirty="0">
                <a:latin typeface="Gotham Medium" pitchFamily="2" charset="0"/>
                <a:cs typeface="Gotham Medium" pitchFamily="2" charset="0"/>
              </a:rPr>
              <a:t>Extension: are these ethical, social </a:t>
            </a:r>
            <a:r>
              <a:rPr lang="en-US">
                <a:latin typeface="Gotham Medium" pitchFamily="2" charset="0"/>
                <a:cs typeface="Gotham Medium" pitchFamily="2" charset="0"/>
              </a:rPr>
              <a:t>or scientific </a:t>
            </a:r>
            <a:r>
              <a:rPr lang="en-US" dirty="0">
                <a:latin typeface="Gotham Medium" pitchFamily="2" charset="0"/>
                <a:cs typeface="Gotham Medium" pitchFamily="2" charset="0"/>
              </a:rPr>
              <a:t>factors (or a combination)? Suggest solutions to any of the problems.</a:t>
            </a:r>
          </a:p>
        </p:txBody>
      </p:sp>
      <p:sp>
        <p:nvSpPr>
          <p:cNvPr id="20" name="TextBox 19">
            <a:extLst>
              <a:ext uri="{FF2B5EF4-FFF2-40B4-BE49-F238E27FC236}">
                <a16:creationId xmlns:a16="http://schemas.microsoft.com/office/drawing/2014/main" id="{630F2B56-23DC-0B58-D402-0B74D2283D7E}"/>
              </a:ext>
            </a:extLst>
          </p:cNvPr>
          <p:cNvSpPr txBox="1"/>
          <p:nvPr/>
        </p:nvSpPr>
        <p:spPr>
          <a:xfrm>
            <a:off x="3005155" y="2611596"/>
            <a:ext cx="1247457" cy="369332"/>
          </a:xfrm>
          <a:prstGeom prst="rect">
            <a:avLst/>
          </a:prstGeom>
          <a:noFill/>
        </p:spPr>
        <p:txBody>
          <a:bodyPr wrap="none" rtlCol="0">
            <a:spAutoFit/>
          </a:bodyPr>
          <a:lstStyle/>
          <a:p>
            <a:r>
              <a:rPr lang="en-US" dirty="0">
                <a:latin typeface="Gotham Medium" pitchFamily="2" charset="0"/>
                <a:cs typeface="Gotham Medium" pitchFamily="2" charset="0"/>
              </a:rPr>
              <a:t>Joint 2</a:t>
            </a:r>
            <a:r>
              <a:rPr lang="en-US" baseline="30000" dirty="0">
                <a:latin typeface="Gotham Medium" pitchFamily="2" charset="0"/>
                <a:cs typeface="Gotham Medium" pitchFamily="2" charset="0"/>
              </a:rPr>
              <a:t>nd</a:t>
            </a:r>
            <a:r>
              <a:rPr lang="en-US" dirty="0">
                <a:latin typeface="Gotham Medium" pitchFamily="2" charset="0"/>
                <a:cs typeface="Gotham Medium" pitchFamily="2" charset="0"/>
              </a:rPr>
              <a:t> </a:t>
            </a:r>
          </a:p>
        </p:txBody>
      </p:sp>
      <p:sp>
        <p:nvSpPr>
          <p:cNvPr id="21" name="TextBox 20">
            <a:extLst>
              <a:ext uri="{FF2B5EF4-FFF2-40B4-BE49-F238E27FC236}">
                <a16:creationId xmlns:a16="http://schemas.microsoft.com/office/drawing/2014/main" id="{0123E29C-D0A8-0A78-413F-C896409BA470}"/>
              </a:ext>
            </a:extLst>
          </p:cNvPr>
          <p:cNvSpPr txBox="1"/>
          <p:nvPr/>
        </p:nvSpPr>
        <p:spPr>
          <a:xfrm>
            <a:off x="4849873" y="2629745"/>
            <a:ext cx="1247457" cy="369332"/>
          </a:xfrm>
          <a:prstGeom prst="rect">
            <a:avLst/>
          </a:prstGeom>
          <a:noFill/>
        </p:spPr>
        <p:txBody>
          <a:bodyPr wrap="none" rtlCol="0">
            <a:spAutoFit/>
          </a:bodyPr>
          <a:lstStyle/>
          <a:p>
            <a:r>
              <a:rPr lang="en-US" dirty="0">
                <a:latin typeface="Gotham Medium" pitchFamily="2" charset="0"/>
                <a:cs typeface="Gotham Medium" pitchFamily="2" charset="0"/>
              </a:rPr>
              <a:t>Joint 2</a:t>
            </a:r>
            <a:r>
              <a:rPr lang="en-US" baseline="30000" dirty="0">
                <a:latin typeface="Gotham Medium" pitchFamily="2" charset="0"/>
                <a:cs typeface="Gotham Medium" pitchFamily="2" charset="0"/>
              </a:rPr>
              <a:t>nd</a:t>
            </a:r>
            <a:r>
              <a:rPr lang="en-US" dirty="0">
                <a:latin typeface="Gotham Medium" pitchFamily="2" charset="0"/>
                <a:cs typeface="Gotham Medium" pitchFamily="2" charset="0"/>
              </a:rPr>
              <a:t> </a:t>
            </a:r>
          </a:p>
        </p:txBody>
      </p:sp>
      <p:sp>
        <p:nvSpPr>
          <p:cNvPr id="22" name="TextBox 21">
            <a:extLst>
              <a:ext uri="{FF2B5EF4-FFF2-40B4-BE49-F238E27FC236}">
                <a16:creationId xmlns:a16="http://schemas.microsoft.com/office/drawing/2014/main" id="{1D09AE9B-F10F-8229-D873-E84B56E4733E}"/>
              </a:ext>
            </a:extLst>
          </p:cNvPr>
          <p:cNvSpPr txBox="1"/>
          <p:nvPr/>
        </p:nvSpPr>
        <p:spPr>
          <a:xfrm>
            <a:off x="3010834" y="4737665"/>
            <a:ext cx="1154483" cy="369332"/>
          </a:xfrm>
          <a:prstGeom prst="rect">
            <a:avLst/>
          </a:prstGeom>
          <a:noFill/>
        </p:spPr>
        <p:txBody>
          <a:bodyPr wrap="none" rtlCol="0">
            <a:spAutoFit/>
          </a:bodyPr>
          <a:lstStyle/>
          <a:p>
            <a:r>
              <a:rPr lang="en-US" dirty="0">
                <a:latin typeface="Gotham Medium" pitchFamily="2" charset="0"/>
                <a:cs typeface="Gotham Medium" pitchFamily="2" charset="0"/>
              </a:rPr>
              <a:t>Joint 4</a:t>
            </a:r>
            <a:r>
              <a:rPr lang="en-US" baseline="30000" dirty="0">
                <a:latin typeface="Gotham Medium" pitchFamily="2" charset="0"/>
                <a:cs typeface="Gotham Medium" pitchFamily="2" charset="0"/>
              </a:rPr>
              <a:t>th</a:t>
            </a:r>
            <a:endParaRPr lang="en-US" dirty="0">
              <a:latin typeface="Gotham Medium" pitchFamily="2" charset="0"/>
              <a:cs typeface="Gotham Medium" pitchFamily="2" charset="0"/>
            </a:endParaRPr>
          </a:p>
        </p:txBody>
      </p:sp>
      <p:sp>
        <p:nvSpPr>
          <p:cNvPr id="23" name="TextBox 22">
            <a:extLst>
              <a:ext uri="{FF2B5EF4-FFF2-40B4-BE49-F238E27FC236}">
                <a16:creationId xmlns:a16="http://schemas.microsoft.com/office/drawing/2014/main" id="{40E71984-1FDC-1317-D67B-FCE5D1C8AD19}"/>
              </a:ext>
            </a:extLst>
          </p:cNvPr>
          <p:cNvSpPr txBox="1"/>
          <p:nvPr/>
        </p:nvSpPr>
        <p:spPr>
          <a:xfrm>
            <a:off x="4855552" y="4755814"/>
            <a:ext cx="1154483" cy="369332"/>
          </a:xfrm>
          <a:prstGeom prst="rect">
            <a:avLst/>
          </a:prstGeom>
          <a:noFill/>
        </p:spPr>
        <p:txBody>
          <a:bodyPr wrap="none" rtlCol="0">
            <a:spAutoFit/>
          </a:bodyPr>
          <a:lstStyle/>
          <a:p>
            <a:r>
              <a:rPr lang="en-US" dirty="0">
                <a:latin typeface="Gotham Medium" pitchFamily="2" charset="0"/>
                <a:cs typeface="Gotham Medium" pitchFamily="2" charset="0"/>
              </a:rPr>
              <a:t>Joint 4</a:t>
            </a:r>
            <a:r>
              <a:rPr lang="en-US" baseline="30000" dirty="0">
                <a:latin typeface="Gotham Medium" pitchFamily="2" charset="0"/>
                <a:cs typeface="Gotham Medium" pitchFamily="2" charset="0"/>
              </a:rPr>
              <a:t>th</a:t>
            </a:r>
            <a:endParaRPr lang="en-US" dirty="0">
              <a:latin typeface="Gotham Medium" pitchFamily="2" charset="0"/>
              <a:cs typeface="Gotham Medium" pitchFamily="2" charset="0"/>
            </a:endParaRPr>
          </a:p>
        </p:txBody>
      </p:sp>
      <p:sp>
        <p:nvSpPr>
          <p:cNvPr id="24" name="TextBox 23">
            <a:extLst>
              <a:ext uri="{FF2B5EF4-FFF2-40B4-BE49-F238E27FC236}">
                <a16:creationId xmlns:a16="http://schemas.microsoft.com/office/drawing/2014/main" id="{C98CF585-4238-D008-C893-985F2E4326D7}"/>
              </a:ext>
            </a:extLst>
          </p:cNvPr>
          <p:cNvSpPr txBox="1"/>
          <p:nvPr/>
        </p:nvSpPr>
        <p:spPr>
          <a:xfrm>
            <a:off x="2009100" y="3699646"/>
            <a:ext cx="1214692" cy="369332"/>
          </a:xfrm>
          <a:prstGeom prst="rect">
            <a:avLst/>
          </a:prstGeom>
          <a:noFill/>
        </p:spPr>
        <p:txBody>
          <a:bodyPr wrap="none" rtlCol="0">
            <a:spAutoFit/>
          </a:bodyPr>
          <a:lstStyle/>
          <a:p>
            <a:r>
              <a:rPr lang="en-US" dirty="0">
                <a:latin typeface="Gotham Medium" pitchFamily="2" charset="0"/>
                <a:cs typeface="Gotham Medium" pitchFamily="2" charset="0"/>
              </a:rPr>
              <a:t>Joint 3</a:t>
            </a:r>
            <a:r>
              <a:rPr lang="en-US" baseline="30000" dirty="0">
                <a:latin typeface="Gotham Medium" pitchFamily="2" charset="0"/>
                <a:cs typeface="Gotham Medium" pitchFamily="2" charset="0"/>
              </a:rPr>
              <a:t>rd</a:t>
            </a:r>
            <a:r>
              <a:rPr lang="en-US" dirty="0">
                <a:latin typeface="Gotham Medium" pitchFamily="2" charset="0"/>
                <a:cs typeface="Gotham Medium" pitchFamily="2" charset="0"/>
              </a:rPr>
              <a:t> </a:t>
            </a:r>
          </a:p>
        </p:txBody>
      </p:sp>
      <p:sp>
        <p:nvSpPr>
          <p:cNvPr id="25" name="TextBox 24">
            <a:extLst>
              <a:ext uri="{FF2B5EF4-FFF2-40B4-BE49-F238E27FC236}">
                <a16:creationId xmlns:a16="http://schemas.microsoft.com/office/drawing/2014/main" id="{4876BFB2-4DB6-C6D6-7734-2369F346C562}"/>
              </a:ext>
            </a:extLst>
          </p:cNvPr>
          <p:cNvSpPr txBox="1"/>
          <p:nvPr/>
        </p:nvSpPr>
        <p:spPr>
          <a:xfrm>
            <a:off x="3853818" y="3717795"/>
            <a:ext cx="1214692" cy="369332"/>
          </a:xfrm>
          <a:prstGeom prst="rect">
            <a:avLst/>
          </a:prstGeom>
          <a:noFill/>
        </p:spPr>
        <p:txBody>
          <a:bodyPr wrap="none" rtlCol="0">
            <a:spAutoFit/>
          </a:bodyPr>
          <a:lstStyle/>
          <a:p>
            <a:r>
              <a:rPr lang="en-US" dirty="0">
                <a:latin typeface="Gotham Medium" pitchFamily="2" charset="0"/>
                <a:cs typeface="Gotham Medium" pitchFamily="2" charset="0"/>
              </a:rPr>
              <a:t>Joint 3</a:t>
            </a:r>
            <a:r>
              <a:rPr lang="en-US" baseline="30000" dirty="0">
                <a:latin typeface="Gotham Medium" pitchFamily="2" charset="0"/>
                <a:cs typeface="Gotham Medium" pitchFamily="2" charset="0"/>
              </a:rPr>
              <a:t>rd</a:t>
            </a:r>
            <a:r>
              <a:rPr lang="en-US" dirty="0">
                <a:latin typeface="Gotham Medium" pitchFamily="2" charset="0"/>
                <a:cs typeface="Gotham Medium" pitchFamily="2" charset="0"/>
              </a:rPr>
              <a:t> </a:t>
            </a:r>
          </a:p>
        </p:txBody>
      </p:sp>
      <p:sp>
        <p:nvSpPr>
          <p:cNvPr id="26" name="TextBox 25">
            <a:extLst>
              <a:ext uri="{FF2B5EF4-FFF2-40B4-BE49-F238E27FC236}">
                <a16:creationId xmlns:a16="http://schemas.microsoft.com/office/drawing/2014/main" id="{F3227A10-43F3-45F8-891E-3AAD6435C264}"/>
              </a:ext>
            </a:extLst>
          </p:cNvPr>
          <p:cNvSpPr txBox="1"/>
          <p:nvPr/>
        </p:nvSpPr>
        <p:spPr>
          <a:xfrm>
            <a:off x="5803167" y="3711469"/>
            <a:ext cx="1214692" cy="369332"/>
          </a:xfrm>
          <a:prstGeom prst="rect">
            <a:avLst/>
          </a:prstGeom>
          <a:noFill/>
        </p:spPr>
        <p:txBody>
          <a:bodyPr wrap="none" rtlCol="0">
            <a:spAutoFit/>
          </a:bodyPr>
          <a:lstStyle/>
          <a:p>
            <a:r>
              <a:rPr lang="en-US" dirty="0">
                <a:latin typeface="Gotham Medium" pitchFamily="2" charset="0"/>
                <a:cs typeface="Gotham Medium" pitchFamily="2" charset="0"/>
              </a:rPr>
              <a:t>Joint 3</a:t>
            </a:r>
            <a:r>
              <a:rPr lang="en-US" baseline="30000" dirty="0">
                <a:latin typeface="Gotham Medium" pitchFamily="2" charset="0"/>
                <a:cs typeface="Gotham Medium" pitchFamily="2" charset="0"/>
              </a:rPr>
              <a:t>rd</a:t>
            </a:r>
            <a:r>
              <a:rPr lang="en-US" dirty="0">
                <a:latin typeface="Gotham Medium" pitchFamily="2" charset="0"/>
                <a:cs typeface="Gotham Medium" pitchFamily="2" charset="0"/>
              </a:rPr>
              <a:t> </a:t>
            </a:r>
          </a:p>
        </p:txBody>
      </p:sp>
    </p:spTree>
    <p:extLst>
      <p:ext uri="{BB962C8B-B14F-4D97-AF65-F5344CB8AC3E}">
        <p14:creationId xmlns:p14="http://schemas.microsoft.com/office/powerpoint/2010/main" val="118315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EE5F16B2-7406-CC70-AC2F-20B8EC74BA7E}"/>
              </a:ext>
            </a:extLst>
          </p:cNvPr>
          <p:cNvSpPr/>
          <p:nvPr/>
        </p:nvSpPr>
        <p:spPr>
          <a:xfrm>
            <a:off x="179021" y="20204"/>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otham Medium" pitchFamily="2" charset="0"/>
                <a:cs typeface="Gotham Medium" pitchFamily="2" charset="0"/>
              </a:rPr>
              <a:t>Experiments use sentient beings who feel pain and fear.</a:t>
            </a:r>
          </a:p>
          <a:p>
            <a:pPr algn="ctr"/>
            <a:endParaRPr lang="en-US" dirty="0">
              <a:solidFill>
                <a:schemeClr val="tx1"/>
              </a:solidFill>
              <a:latin typeface="Gotham Medium" pitchFamily="2" charset="0"/>
              <a:cs typeface="Gotham Medium" pitchFamily="2" charset="0"/>
            </a:endParaRPr>
          </a:p>
        </p:txBody>
      </p:sp>
      <p:sp>
        <p:nvSpPr>
          <p:cNvPr id="7" name="Rounded Rectangle 6">
            <a:extLst>
              <a:ext uri="{FF2B5EF4-FFF2-40B4-BE49-F238E27FC236}">
                <a16:creationId xmlns:a16="http://schemas.microsoft.com/office/drawing/2014/main" id="{921E7F63-92C8-AE6D-666E-AE5089EB1469}"/>
              </a:ext>
            </a:extLst>
          </p:cNvPr>
          <p:cNvSpPr/>
          <p:nvPr/>
        </p:nvSpPr>
        <p:spPr>
          <a:xfrm>
            <a:off x="179019" y="2313023"/>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effectLst/>
                <a:latin typeface="Gotham Medium" pitchFamily="2" charset="0"/>
                <a:ea typeface="Calibri" panose="020F0502020204030204" pitchFamily="34" charset="0"/>
                <a:cs typeface="Gotham Medium" pitchFamily="2" charset="0"/>
              </a:rPr>
              <a:t>Differences between species mean drugs have different effects in different species.</a:t>
            </a:r>
          </a:p>
        </p:txBody>
      </p:sp>
      <p:sp>
        <p:nvSpPr>
          <p:cNvPr id="8" name="Rounded Rectangle 7">
            <a:extLst>
              <a:ext uri="{FF2B5EF4-FFF2-40B4-BE49-F238E27FC236}">
                <a16:creationId xmlns:a16="http://schemas.microsoft.com/office/drawing/2014/main" id="{E55D346D-2F44-6FDE-5C84-3367DC2E60DF}"/>
              </a:ext>
            </a:extLst>
          </p:cNvPr>
          <p:cNvSpPr/>
          <p:nvPr/>
        </p:nvSpPr>
        <p:spPr>
          <a:xfrm>
            <a:off x="179020" y="4642418"/>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effectLst/>
                <a:latin typeface="Gotham Medium" pitchFamily="2" charset="0"/>
                <a:ea typeface="Calibri" panose="020F0502020204030204" pitchFamily="34" charset="0"/>
                <a:cs typeface="Gotham Medium" pitchFamily="2" charset="0"/>
              </a:rPr>
              <a:t>Animal experiments have more resources (time and money) invested in them than humane research.</a:t>
            </a:r>
          </a:p>
        </p:txBody>
      </p:sp>
      <p:sp>
        <p:nvSpPr>
          <p:cNvPr id="12" name="Rounded Rectangle 11">
            <a:extLst>
              <a:ext uri="{FF2B5EF4-FFF2-40B4-BE49-F238E27FC236}">
                <a16:creationId xmlns:a16="http://schemas.microsoft.com/office/drawing/2014/main" id="{752F9E8B-B6D3-3F23-87C2-64BB5061BF12}"/>
              </a:ext>
            </a:extLst>
          </p:cNvPr>
          <p:cNvSpPr/>
          <p:nvPr/>
        </p:nvSpPr>
        <p:spPr>
          <a:xfrm>
            <a:off x="3261629" y="20204"/>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effectLst/>
                <a:latin typeface="Gotham Medium" pitchFamily="2" charset="0"/>
                <a:ea typeface="Calibri" panose="020F0502020204030204" pitchFamily="34" charset="0"/>
                <a:cs typeface="Gotham Medium" pitchFamily="2" charset="0"/>
              </a:rPr>
              <a:t>72% of the British public are against animal experiments.</a:t>
            </a:r>
          </a:p>
        </p:txBody>
      </p:sp>
      <p:sp>
        <p:nvSpPr>
          <p:cNvPr id="13" name="Rounded Rectangle 12">
            <a:extLst>
              <a:ext uri="{FF2B5EF4-FFF2-40B4-BE49-F238E27FC236}">
                <a16:creationId xmlns:a16="http://schemas.microsoft.com/office/drawing/2014/main" id="{D1D67014-1A50-0B3C-2697-B72539E69CBB}"/>
              </a:ext>
            </a:extLst>
          </p:cNvPr>
          <p:cNvSpPr/>
          <p:nvPr/>
        </p:nvSpPr>
        <p:spPr>
          <a:xfrm>
            <a:off x="3261627" y="2313023"/>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effectLst/>
                <a:latin typeface="Gotham Medium" pitchFamily="2" charset="0"/>
                <a:ea typeface="Calibri" panose="020F0502020204030204" pitchFamily="34" charset="0"/>
                <a:cs typeface="Gotham Medium" pitchFamily="2" charset="0"/>
              </a:rPr>
              <a:t>Around 90% of drugs which pass preclinical trials on animals fail clinical trials on humans.</a:t>
            </a:r>
          </a:p>
        </p:txBody>
      </p:sp>
      <p:sp>
        <p:nvSpPr>
          <p:cNvPr id="14" name="Rounded Rectangle 13">
            <a:extLst>
              <a:ext uri="{FF2B5EF4-FFF2-40B4-BE49-F238E27FC236}">
                <a16:creationId xmlns:a16="http://schemas.microsoft.com/office/drawing/2014/main" id="{D0E78545-8F75-B851-496A-F38952FFF973}"/>
              </a:ext>
            </a:extLst>
          </p:cNvPr>
          <p:cNvSpPr/>
          <p:nvPr/>
        </p:nvSpPr>
        <p:spPr>
          <a:xfrm>
            <a:off x="3261628" y="4642418"/>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effectLst/>
                <a:latin typeface="Gotham Medium" pitchFamily="2" charset="0"/>
                <a:ea typeface="Calibri" panose="020F0502020204030204" pitchFamily="34" charset="0"/>
                <a:cs typeface="Gotham Medium" pitchFamily="2" charset="0"/>
              </a:rPr>
              <a:t>Using human cells and data could help lead to personalised medicine.</a:t>
            </a:r>
          </a:p>
        </p:txBody>
      </p:sp>
      <p:sp>
        <p:nvSpPr>
          <p:cNvPr id="15" name="Rounded Rectangle 14">
            <a:extLst>
              <a:ext uri="{FF2B5EF4-FFF2-40B4-BE49-F238E27FC236}">
                <a16:creationId xmlns:a16="http://schemas.microsoft.com/office/drawing/2014/main" id="{38CEFFB7-5902-EA11-4151-7B8556DF4811}"/>
              </a:ext>
            </a:extLst>
          </p:cNvPr>
          <p:cNvSpPr/>
          <p:nvPr/>
        </p:nvSpPr>
        <p:spPr>
          <a:xfrm>
            <a:off x="6439989" y="20204"/>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effectLst/>
                <a:latin typeface="Gotham Medium" pitchFamily="2" charset="0"/>
                <a:ea typeface="Calibri" panose="020F0502020204030204" pitchFamily="34" charset="0"/>
                <a:cs typeface="Gotham Medium" pitchFamily="2" charset="0"/>
              </a:rPr>
              <a:t>Using human cells and data gives results which better predict what will happen in humans.</a:t>
            </a:r>
          </a:p>
        </p:txBody>
      </p:sp>
      <p:sp>
        <p:nvSpPr>
          <p:cNvPr id="16" name="Rounded Rectangle 15">
            <a:extLst>
              <a:ext uri="{FF2B5EF4-FFF2-40B4-BE49-F238E27FC236}">
                <a16:creationId xmlns:a16="http://schemas.microsoft.com/office/drawing/2014/main" id="{AED7F08F-39C8-5B94-A94F-4DEBE2870FBF}"/>
              </a:ext>
            </a:extLst>
          </p:cNvPr>
          <p:cNvSpPr/>
          <p:nvPr/>
        </p:nvSpPr>
        <p:spPr>
          <a:xfrm>
            <a:off x="6439987" y="2313023"/>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effectLst/>
                <a:latin typeface="Gotham Medium" pitchFamily="2" charset="0"/>
                <a:ea typeface="Calibri" panose="020F0502020204030204" pitchFamily="34" charset="0"/>
                <a:cs typeface="Gotham Medium" pitchFamily="2" charset="0"/>
              </a:rPr>
              <a:t>Animal experiments allow us to see how an entire living organism will respond to a drug.</a:t>
            </a:r>
          </a:p>
        </p:txBody>
      </p:sp>
      <p:sp>
        <p:nvSpPr>
          <p:cNvPr id="17" name="Rounded Rectangle 16">
            <a:extLst>
              <a:ext uri="{FF2B5EF4-FFF2-40B4-BE49-F238E27FC236}">
                <a16:creationId xmlns:a16="http://schemas.microsoft.com/office/drawing/2014/main" id="{D8168BAB-8A8E-C9AC-77C1-D3EA8ECDD781}"/>
              </a:ext>
            </a:extLst>
          </p:cNvPr>
          <p:cNvSpPr/>
          <p:nvPr/>
        </p:nvSpPr>
        <p:spPr>
          <a:xfrm>
            <a:off x="6439988" y="4642418"/>
            <a:ext cx="2620742" cy="2194561"/>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dirty="0">
                <a:solidFill>
                  <a:schemeClr val="tx1"/>
                </a:solidFill>
                <a:effectLst/>
                <a:latin typeface="Gotham Medium" pitchFamily="2" charset="0"/>
                <a:ea typeface="Calibri" panose="020F0502020204030204" pitchFamily="34" charset="0"/>
                <a:cs typeface="Gotham Medium" pitchFamily="2" charset="0"/>
              </a:rPr>
              <a:t>Many laboratories are already set up with equipment and staff trained to do animal experiments. </a:t>
            </a:r>
          </a:p>
        </p:txBody>
      </p:sp>
    </p:spTree>
    <p:extLst>
      <p:ext uri="{BB962C8B-B14F-4D97-AF65-F5344CB8AC3E}">
        <p14:creationId xmlns:p14="http://schemas.microsoft.com/office/powerpoint/2010/main" val="367969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492A4-6A92-9057-AEE7-4CB17BBFEE2D}"/>
            </a:ext>
          </a:extLst>
        </p:cNvPr>
        <p:cNvGrpSpPr/>
        <p:nvPr/>
      </p:nvGrpSpPr>
      <p:grpSpPr>
        <a:xfrm>
          <a:off x="0" y="0"/>
          <a:ext cx="0" cy="0"/>
          <a:chOff x="0" y="0"/>
          <a:chExt cx="0" cy="0"/>
        </a:xfrm>
      </p:grpSpPr>
      <p:pic>
        <p:nvPicPr>
          <p:cNvPr id="2" name="Picture 1" descr="Binary abstract code patterns in cyan and magenta waves">
            <a:extLst>
              <a:ext uri="{FF2B5EF4-FFF2-40B4-BE49-F238E27FC236}">
                <a16:creationId xmlns:a16="http://schemas.microsoft.com/office/drawing/2014/main" id="{0ACA6329-E7E4-C99B-47E4-E4AB6196322C}"/>
              </a:ext>
            </a:extLst>
          </p:cNvPr>
          <p:cNvPicPr>
            <a:picLocks noChangeAspect="1"/>
          </p:cNvPicPr>
          <p:nvPr/>
        </p:nvPicPr>
        <p:blipFill>
          <a:blip r:embed="rId2">
            <a:alphaModFix amt="35000"/>
          </a:blip>
          <a:srcRect l="11111"/>
          <a:stretch/>
        </p:blipFill>
        <p:spPr>
          <a:xfrm>
            <a:off x="0" y="0"/>
            <a:ext cx="9144000" cy="6858000"/>
          </a:xfrm>
          <a:prstGeom prst="rect">
            <a:avLst/>
          </a:prstGeom>
        </p:spPr>
      </p:pic>
      <p:sp>
        <p:nvSpPr>
          <p:cNvPr id="6" name="Rounded Rectangle 5">
            <a:extLst>
              <a:ext uri="{FF2B5EF4-FFF2-40B4-BE49-F238E27FC236}">
                <a16:creationId xmlns:a16="http://schemas.microsoft.com/office/drawing/2014/main" id="{7B2391B4-4450-78F2-5495-2A761A408773}"/>
              </a:ext>
            </a:extLst>
          </p:cNvPr>
          <p:cNvSpPr/>
          <p:nvPr/>
        </p:nvSpPr>
        <p:spPr>
          <a:xfrm>
            <a:off x="564261" y="1540448"/>
            <a:ext cx="8015478" cy="377710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C567031-9B76-0209-F050-39CA30CEFA52}"/>
              </a:ext>
            </a:extLst>
          </p:cNvPr>
          <p:cNvSpPr txBox="1"/>
          <p:nvPr/>
        </p:nvSpPr>
        <p:spPr>
          <a:xfrm>
            <a:off x="569258" y="1905504"/>
            <a:ext cx="8005483" cy="3170099"/>
          </a:xfrm>
          <a:prstGeom prst="rect">
            <a:avLst/>
          </a:prstGeom>
          <a:noFill/>
        </p:spPr>
        <p:txBody>
          <a:bodyPr wrap="square" rtlCol="0">
            <a:spAutoFit/>
          </a:bodyPr>
          <a:lstStyle/>
          <a:p>
            <a:pPr algn="ctr"/>
            <a:r>
              <a:rPr lang="en-GB" sz="4000" dirty="0">
                <a:effectLst/>
                <a:latin typeface="VAG Rounded LT Pro Light" panose="020F0902020204020204" pitchFamily="34" charset="77"/>
                <a:ea typeface="Calibri" panose="020F0502020204030204" pitchFamily="34" charset="0"/>
                <a:cs typeface="Times New Roman" panose="02020603050405020304" pitchFamily="18" charset="0"/>
              </a:rPr>
              <a:t>Think, pair, share:</a:t>
            </a:r>
          </a:p>
          <a:p>
            <a:pPr algn="ctr"/>
            <a:r>
              <a:rPr lang="en-GB" sz="4000" dirty="0">
                <a:effectLst/>
                <a:latin typeface="Gotham Medium" pitchFamily="2" charset="0"/>
                <a:ea typeface="Calibri" panose="020F0502020204030204" pitchFamily="34" charset="0"/>
                <a:cs typeface="Gotham Medium" pitchFamily="2" charset="0"/>
              </a:rPr>
              <a:t>Overall, do you think the benefits of animal experiments outweigh the problems? Explain why.</a:t>
            </a:r>
          </a:p>
        </p:txBody>
      </p:sp>
      <p:sp>
        <p:nvSpPr>
          <p:cNvPr id="5" name="Rectangle 2">
            <a:extLst>
              <a:ext uri="{FF2B5EF4-FFF2-40B4-BE49-F238E27FC236}">
                <a16:creationId xmlns:a16="http://schemas.microsoft.com/office/drawing/2014/main" id="{C12F2D9C-3458-78AE-2F45-C7143C68642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0099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30000"/>
          </a:schemeClr>
        </a:solidFill>
        <a:effectLst/>
      </p:bgPr>
    </p:bg>
    <p:spTree>
      <p:nvGrpSpPr>
        <p:cNvPr id="1" name=""/>
        <p:cNvGrpSpPr/>
        <p:nvPr/>
      </p:nvGrpSpPr>
      <p:grpSpPr>
        <a:xfrm>
          <a:off x="0" y="0"/>
          <a:ext cx="0" cy="0"/>
          <a:chOff x="0" y="0"/>
          <a:chExt cx="0" cy="0"/>
        </a:xfrm>
      </p:grpSpPr>
      <p:pic>
        <p:nvPicPr>
          <p:cNvPr id="2050" name="Picture 2" descr="image showing a 19th-century vision">
            <a:extLst>
              <a:ext uri="{FF2B5EF4-FFF2-40B4-BE49-F238E27FC236}">
                <a16:creationId xmlns:a16="http://schemas.microsoft.com/office/drawing/2014/main" id="{2CB77069-B137-3D24-28D2-716C72458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916844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9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30000"/>
          </a:schemeClr>
        </a:solidFill>
        <a:effectLst/>
      </p:bgPr>
    </p:bg>
    <p:spTree>
      <p:nvGrpSpPr>
        <p:cNvPr id="1" name="">
          <a:extLst>
            <a:ext uri="{FF2B5EF4-FFF2-40B4-BE49-F238E27FC236}">
              <a16:creationId xmlns:a16="http://schemas.microsoft.com/office/drawing/2014/main" id="{27E0CC6B-D1F0-6953-DDC7-E29FD7176161}"/>
            </a:ext>
          </a:extLst>
        </p:cNvPr>
        <p:cNvGrpSpPr/>
        <p:nvPr/>
      </p:nvGrpSpPr>
      <p:grpSpPr>
        <a:xfrm>
          <a:off x="0" y="0"/>
          <a:ext cx="0" cy="0"/>
          <a:chOff x="0" y="0"/>
          <a:chExt cx="0" cy="0"/>
        </a:xfrm>
      </p:grpSpPr>
      <p:pic>
        <p:nvPicPr>
          <p:cNvPr id="6146" name="Picture 2" descr="image showing a 19th-century vision">
            <a:extLst>
              <a:ext uri="{FF2B5EF4-FFF2-40B4-BE49-F238E27FC236}">
                <a16:creationId xmlns:a16="http://schemas.microsoft.com/office/drawing/2014/main" id="{CCA002BA-00B7-0998-D364-8EE2CA9BA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55320"/>
            <a:ext cx="9119419" cy="565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8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30000"/>
          </a:schemeClr>
        </a:solidFill>
        <a:effectLst/>
      </p:bgPr>
    </p:bg>
    <p:spTree>
      <p:nvGrpSpPr>
        <p:cNvPr id="1" name=""/>
        <p:cNvGrpSpPr/>
        <p:nvPr/>
      </p:nvGrpSpPr>
      <p:grpSpPr>
        <a:xfrm>
          <a:off x="0" y="0"/>
          <a:ext cx="0" cy="0"/>
          <a:chOff x="0" y="0"/>
          <a:chExt cx="0" cy="0"/>
        </a:xfrm>
      </p:grpSpPr>
      <p:pic>
        <p:nvPicPr>
          <p:cNvPr id="7170" name="Picture 2" descr="image showing a 19th-century vision">
            <a:extLst>
              <a:ext uri="{FF2B5EF4-FFF2-40B4-BE49-F238E27FC236}">
                <a16:creationId xmlns:a16="http://schemas.microsoft.com/office/drawing/2014/main" id="{1D0CD135-27BD-DF44-9602-AEB67E76A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1810"/>
            <a:ext cx="9144001" cy="568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8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30000"/>
          </a:schemeClr>
        </a:solidFill>
        <a:effectLst/>
      </p:bgPr>
    </p:bg>
    <p:spTree>
      <p:nvGrpSpPr>
        <p:cNvPr id="1" name=""/>
        <p:cNvGrpSpPr/>
        <p:nvPr/>
      </p:nvGrpSpPr>
      <p:grpSpPr>
        <a:xfrm>
          <a:off x="0" y="0"/>
          <a:ext cx="0" cy="0"/>
          <a:chOff x="0" y="0"/>
          <a:chExt cx="0" cy="0"/>
        </a:xfrm>
      </p:grpSpPr>
      <p:pic>
        <p:nvPicPr>
          <p:cNvPr id="8194" name="Picture 2" descr="image showing a 19th-century vision">
            <a:extLst>
              <a:ext uri="{FF2B5EF4-FFF2-40B4-BE49-F238E27FC236}">
                <a16:creationId xmlns:a16="http://schemas.microsoft.com/office/drawing/2014/main" id="{478C69E5-229E-09C7-8572-372776E7C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5140"/>
            <a:ext cx="9222259" cy="568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98BA-664A-08C5-29F5-965741DFF08C}"/>
            </a:ext>
          </a:extLst>
        </p:cNvPr>
        <p:cNvGrpSpPr/>
        <p:nvPr/>
      </p:nvGrpSpPr>
      <p:grpSpPr>
        <a:xfrm>
          <a:off x="0" y="0"/>
          <a:ext cx="0" cy="0"/>
          <a:chOff x="0" y="0"/>
          <a:chExt cx="0" cy="0"/>
        </a:xfrm>
      </p:grpSpPr>
      <p:pic>
        <p:nvPicPr>
          <p:cNvPr id="2" name="Picture 1" descr="Binary abstract code patterns in cyan and magenta waves">
            <a:extLst>
              <a:ext uri="{FF2B5EF4-FFF2-40B4-BE49-F238E27FC236}">
                <a16:creationId xmlns:a16="http://schemas.microsoft.com/office/drawing/2014/main" id="{FFFB2742-8738-36BC-B643-6655AFDA7BCD}"/>
              </a:ext>
            </a:extLst>
          </p:cNvPr>
          <p:cNvPicPr>
            <a:picLocks noChangeAspect="1"/>
          </p:cNvPicPr>
          <p:nvPr/>
        </p:nvPicPr>
        <p:blipFill>
          <a:blip r:embed="rId2">
            <a:alphaModFix amt="35000"/>
          </a:blip>
          <a:srcRect l="11111"/>
          <a:stretch/>
        </p:blipFill>
        <p:spPr>
          <a:xfrm>
            <a:off x="0" y="0"/>
            <a:ext cx="9144000" cy="6858000"/>
          </a:xfrm>
          <a:prstGeom prst="rect">
            <a:avLst/>
          </a:prstGeom>
        </p:spPr>
      </p:pic>
      <p:sp>
        <p:nvSpPr>
          <p:cNvPr id="6" name="Rounded Rectangle 5">
            <a:extLst>
              <a:ext uri="{FF2B5EF4-FFF2-40B4-BE49-F238E27FC236}">
                <a16:creationId xmlns:a16="http://schemas.microsoft.com/office/drawing/2014/main" id="{3C4D5502-22C5-7CDD-66B1-22A96745E455}"/>
              </a:ext>
            </a:extLst>
          </p:cNvPr>
          <p:cNvSpPr/>
          <p:nvPr/>
        </p:nvSpPr>
        <p:spPr>
          <a:xfrm>
            <a:off x="564261" y="1540448"/>
            <a:ext cx="8015478" cy="377710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8752A4-DF38-EA12-0D15-909ED1B7B07B}"/>
              </a:ext>
            </a:extLst>
          </p:cNvPr>
          <p:cNvSpPr txBox="1"/>
          <p:nvPr/>
        </p:nvSpPr>
        <p:spPr>
          <a:xfrm>
            <a:off x="569258" y="2136338"/>
            <a:ext cx="8005483" cy="2585323"/>
          </a:xfrm>
          <a:prstGeom prst="rect">
            <a:avLst/>
          </a:prstGeom>
          <a:noFill/>
        </p:spPr>
        <p:txBody>
          <a:bodyPr wrap="square" rtlCol="0">
            <a:spAutoFit/>
          </a:bodyPr>
          <a:lstStyle/>
          <a:p>
            <a:pPr algn="ctr"/>
            <a:r>
              <a:rPr lang="en-GB" sz="5400" dirty="0">
                <a:effectLst/>
                <a:latin typeface="Gotham Medium" pitchFamily="2" charset="0"/>
                <a:ea typeface="Calibri" panose="020F0502020204030204" pitchFamily="34" charset="0"/>
                <a:cs typeface="Gotham Medium" pitchFamily="2" charset="0"/>
              </a:rPr>
              <a:t>How might science be different in another 100 years</a:t>
            </a:r>
            <a:r>
              <a:rPr lang="en-GB" sz="5400" dirty="0">
                <a:latin typeface="Gotham Medium" pitchFamily="2" charset="0"/>
                <a:ea typeface="Calibri" panose="020F0502020204030204" pitchFamily="34" charset="0"/>
                <a:cs typeface="Gotham Medium" pitchFamily="2" charset="0"/>
              </a:rPr>
              <a:t>…</a:t>
            </a:r>
            <a:endParaRPr lang="en-GB" sz="5400" dirty="0">
              <a:effectLst/>
              <a:latin typeface="Gotham Medium" pitchFamily="2" charset="0"/>
              <a:ea typeface="Calibri" panose="020F0502020204030204" pitchFamily="34" charset="0"/>
              <a:cs typeface="Gotham Medium" pitchFamily="2" charset="0"/>
            </a:endParaRPr>
          </a:p>
        </p:txBody>
      </p:sp>
      <p:sp>
        <p:nvSpPr>
          <p:cNvPr id="5" name="Rectangle 2">
            <a:extLst>
              <a:ext uri="{FF2B5EF4-FFF2-40B4-BE49-F238E27FC236}">
                <a16:creationId xmlns:a16="http://schemas.microsoft.com/office/drawing/2014/main" id="{BD63DDBC-FE53-0F7B-8063-C147637FB3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46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uter screen with a rainbow colored image&#10;&#10;Description automatically generated">
            <a:extLst>
              <a:ext uri="{FF2B5EF4-FFF2-40B4-BE49-F238E27FC236}">
                <a16:creationId xmlns:a16="http://schemas.microsoft.com/office/drawing/2014/main" id="{9BFDFCEA-4BCF-FAF2-CDE4-4C341F6053F2}"/>
              </a:ext>
            </a:extLst>
          </p:cNvPr>
          <p:cNvPicPr>
            <a:picLocks noChangeAspect="1"/>
          </p:cNvPicPr>
          <p:nvPr/>
        </p:nvPicPr>
        <p:blipFill>
          <a:blip r:embed="rId2"/>
          <a:srcRect b="2449"/>
          <a:stretch/>
        </p:blipFill>
        <p:spPr>
          <a:xfrm>
            <a:off x="0" y="-1"/>
            <a:ext cx="9144000" cy="6858001"/>
          </a:xfrm>
          <a:prstGeom prst="rect">
            <a:avLst/>
          </a:prstGeom>
        </p:spPr>
      </p:pic>
      <p:sp>
        <p:nvSpPr>
          <p:cNvPr id="4" name="Rounded Rectangle 3">
            <a:extLst>
              <a:ext uri="{FF2B5EF4-FFF2-40B4-BE49-F238E27FC236}">
                <a16:creationId xmlns:a16="http://schemas.microsoft.com/office/drawing/2014/main" id="{A2BACDB5-4D22-0F46-8AFE-DA05F50FE6ED}"/>
              </a:ext>
            </a:extLst>
          </p:cNvPr>
          <p:cNvSpPr/>
          <p:nvPr/>
        </p:nvSpPr>
        <p:spPr>
          <a:xfrm>
            <a:off x="564261" y="2313487"/>
            <a:ext cx="8015478" cy="368434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AD000B06-6874-A663-7A14-59329D16E88E}"/>
              </a:ext>
            </a:extLst>
          </p:cNvPr>
          <p:cNvSpPr/>
          <p:nvPr/>
        </p:nvSpPr>
        <p:spPr>
          <a:xfrm>
            <a:off x="564261" y="950107"/>
            <a:ext cx="8015478" cy="108819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64576D-F00E-8F81-1680-FB2C2AC5D037}"/>
              </a:ext>
            </a:extLst>
          </p:cNvPr>
          <p:cNvSpPr>
            <a:spLocks noGrp="1"/>
          </p:cNvSpPr>
          <p:nvPr>
            <p:ph type="title"/>
          </p:nvPr>
        </p:nvSpPr>
        <p:spPr>
          <a:xfrm>
            <a:off x="628650" y="1039322"/>
            <a:ext cx="7886700" cy="909038"/>
          </a:xfrm>
        </p:spPr>
        <p:txBody>
          <a:bodyPr>
            <a:normAutofit/>
          </a:bodyPr>
          <a:lstStyle/>
          <a:p>
            <a:pPr algn="ctr"/>
            <a:r>
              <a:rPr lang="en-US" sz="2800" dirty="0">
                <a:latin typeface="Gotham Medium" pitchFamily="2" charset="0"/>
                <a:cs typeface="Gotham Medium" pitchFamily="2" charset="0"/>
              </a:rPr>
              <a:t>Evaluating the drug development process </a:t>
            </a:r>
          </a:p>
        </p:txBody>
      </p:sp>
      <p:sp>
        <p:nvSpPr>
          <p:cNvPr id="3" name="Title 1">
            <a:extLst>
              <a:ext uri="{FF2B5EF4-FFF2-40B4-BE49-F238E27FC236}">
                <a16:creationId xmlns:a16="http://schemas.microsoft.com/office/drawing/2014/main" id="{3DEA70A1-1212-7771-12FB-49F570F39DA9}"/>
              </a:ext>
            </a:extLst>
          </p:cNvPr>
          <p:cNvSpPr txBox="1">
            <a:spLocks/>
          </p:cNvSpPr>
          <p:nvPr/>
        </p:nvSpPr>
        <p:spPr>
          <a:xfrm>
            <a:off x="628650" y="2240335"/>
            <a:ext cx="7886700" cy="44167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800" dirty="0">
                <a:latin typeface="Gotham Medium" pitchFamily="2" charset="0"/>
                <a:cs typeface="Gotham Medium" pitchFamily="2" charset="0"/>
              </a:rPr>
              <a:t>Explain why drugs need to be tested</a:t>
            </a:r>
          </a:p>
          <a:p>
            <a:endParaRPr lang="en-US" sz="2800" dirty="0">
              <a:latin typeface="Gotham Medium" pitchFamily="2" charset="0"/>
              <a:cs typeface="Gotham Medium" pitchFamily="2" charset="0"/>
            </a:endParaRPr>
          </a:p>
          <a:p>
            <a:pPr marL="457200" indent="-457200">
              <a:buFont typeface="Arial" panose="020B0604020202020204" pitchFamily="34" charset="0"/>
              <a:buChar char="•"/>
            </a:pPr>
            <a:r>
              <a:rPr lang="en-US" sz="2800" dirty="0">
                <a:latin typeface="Gotham Medium" pitchFamily="2" charset="0"/>
                <a:cs typeface="Gotham Medium" pitchFamily="2" charset="0"/>
              </a:rPr>
              <a:t>Describe the steps in the drug trial process and explain the reasons each step is needed</a:t>
            </a:r>
          </a:p>
          <a:p>
            <a:pPr marL="457200" indent="-457200">
              <a:buFont typeface="Arial" panose="020B0604020202020204" pitchFamily="34" charset="0"/>
              <a:buChar char="•"/>
            </a:pPr>
            <a:endParaRPr lang="en-US" sz="2800" dirty="0">
              <a:latin typeface="Gotham Medium" pitchFamily="2" charset="0"/>
              <a:cs typeface="Gotham Medium" pitchFamily="2" charset="0"/>
            </a:endParaRPr>
          </a:p>
          <a:p>
            <a:pPr marL="457200" indent="-457200">
              <a:buFont typeface="Arial" panose="020B0604020202020204" pitchFamily="34" charset="0"/>
              <a:buChar char="•"/>
            </a:pPr>
            <a:r>
              <a:rPr lang="en-US" sz="2800" dirty="0">
                <a:latin typeface="Gotham Medium" pitchFamily="2" charset="0"/>
                <a:cs typeface="Gotham Medium" pitchFamily="2" charset="0"/>
              </a:rPr>
              <a:t>Evaluate different methods of testing new drugs</a:t>
            </a:r>
          </a:p>
          <a:p>
            <a:pPr marL="457200" indent="-457200" algn="ctr">
              <a:buFont typeface="Arial" panose="020B0604020202020204" pitchFamily="34" charset="0"/>
              <a:buChar char="•"/>
            </a:pPr>
            <a:endParaRPr lang="en-US" sz="3200" dirty="0">
              <a:latin typeface="Gotham Medium" pitchFamily="2" charset="0"/>
              <a:cs typeface="Gotham Medium" pitchFamily="2" charset="0"/>
            </a:endParaRPr>
          </a:p>
        </p:txBody>
      </p:sp>
    </p:spTree>
    <p:extLst>
      <p:ext uri="{BB962C8B-B14F-4D97-AF65-F5344CB8AC3E}">
        <p14:creationId xmlns:p14="http://schemas.microsoft.com/office/powerpoint/2010/main" val="41895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71B9619-86D3-5B83-4E74-1BC51D9561EE}"/>
              </a:ext>
            </a:extLst>
          </p:cNvPr>
          <p:cNvSpPr/>
          <p:nvPr/>
        </p:nvSpPr>
        <p:spPr>
          <a:xfrm>
            <a:off x="301636" y="975502"/>
            <a:ext cx="3131683" cy="490337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52,500+ Pill Packet Stock Photos, Pictures &amp; Royalty-Free Images - iStock |  Contraceptive pill packet, Empty pill packet">
            <a:extLst>
              <a:ext uri="{FF2B5EF4-FFF2-40B4-BE49-F238E27FC236}">
                <a16:creationId xmlns:a16="http://schemas.microsoft.com/office/drawing/2014/main" id="{0D23EFEF-A9D1-4A2E-DA0B-42D0833B6A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1" t="5125" r="4327" b="9016"/>
          <a:stretch/>
        </p:blipFill>
        <p:spPr bwMode="auto">
          <a:xfrm rot="16200000">
            <a:off x="2818085" y="968021"/>
            <a:ext cx="6814554" cy="4965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AA6E20-ACEF-C0A7-8BB8-B55CCAE85328}"/>
              </a:ext>
            </a:extLst>
          </p:cNvPr>
          <p:cNvSpPr txBox="1"/>
          <p:nvPr/>
        </p:nvSpPr>
        <p:spPr>
          <a:xfrm>
            <a:off x="197385" y="1456936"/>
            <a:ext cx="3401815" cy="3970318"/>
          </a:xfrm>
          <a:prstGeom prst="rect">
            <a:avLst/>
          </a:prstGeom>
          <a:noFill/>
        </p:spPr>
        <p:txBody>
          <a:bodyPr wrap="square" rtlCol="0">
            <a:spAutoFit/>
          </a:bodyPr>
          <a:lstStyle/>
          <a:p>
            <a:pPr algn="ctr"/>
            <a:r>
              <a:rPr lang="en-US" sz="3600" dirty="0">
                <a:latin typeface="Gotham Medium" pitchFamily="2" charset="0"/>
                <a:cs typeface="Gotham Medium" pitchFamily="2" charset="0"/>
              </a:rPr>
              <a:t>What do we need to know about new medicines before we give them to people?</a:t>
            </a:r>
            <a:endParaRPr lang="en-US" dirty="0">
              <a:latin typeface="Gotham Medium" pitchFamily="2" charset="0"/>
              <a:cs typeface="Gotham Medium" pitchFamily="2" charset="0"/>
            </a:endParaRPr>
          </a:p>
        </p:txBody>
      </p:sp>
      <p:sp>
        <p:nvSpPr>
          <p:cNvPr id="7" name="TextBox 6">
            <a:extLst>
              <a:ext uri="{FF2B5EF4-FFF2-40B4-BE49-F238E27FC236}">
                <a16:creationId xmlns:a16="http://schemas.microsoft.com/office/drawing/2014/main" id="{60C488F0-FBF2-B8AF-328B-1FB51AEBB88A}"/>
              </a:ext>
            </a:extLst>
          </p:cNvPr>
          <p:cNvSpPr txBox="1"/>
          <p:nvPr/>
        </p:nvSpPr>
        <p:spPr>
          <a:xfrm>
            <a:off x="4274289" y="854684"/>
            <a:ext cx="1148316" cy="646331"/>
          </a:xfrm>
          <a:prstGeom prst="rect">
            <a:avLst/>
          </a:prstGeom>
          <a:noFill/>
        </p:spPr>
        <p:txBody>
          <a:bodyPr wrap="square" rtlCol="0">
            <a:spAutoFit/>
          </a:bodyPr>
          <a:lstStyle/>
          <a:p>
            <a:pPr algn="ctr"/>
            <a:r>
              <a:rPr lang="en-US" dirty="0">
                <a:latin typeface="VAG Rounded LT Pro Light" panose="020F0902020204020204" pitchFamily="34" charset="77"/>
              </a:rPr>
              <a:t>Safe for humans </a:t>
            </a:r>
          </a:p>
        </p:txBody>
      </p:sp>
      <p:sp>
        <p:nvSpPr>
          <p:cNvPr id="8" name="TextBox 7">
            <a:extLst>
              <a:ext uri="{FF2B5EF4-FFF2-40B4-BE49-F238E27FC236}">
                <a16:creationId xmlns:a16="http://schemas.microsoft.com/office/drawing/2014/main" id="{62C54D32-17E5-448F-E83F-3BBDDBC05851}"/>
              </a:ext>
            </a:extLst>
          </p:cNvPr>
          <p:cNvSpPr txBox="1"/>
          <p:nvPr/>
        </p:nvSpPr>
        <p:spPr>
          <a:xfrm>
            <a:off x="6999768" y="993184"/>
            <a:ext cx="1148316" cy="369332"/>
          </a:xfrm>
          <a:prstGeom prst="rect">
            <a:avLst/>
          </a:prstGeom>
          <a:noFill/>
        </p:spPr>
        <p:txBody>
          <a:bodyPr wrap="square" rtlCol="0">
            <a:spAutoFit/>
          </a:bodyPr>
          <a:lstStyle/>
          <a:p>
            <a:pPr algn="ctr"/>
            <a:r>
              <a:rPr lang="en-US" dirty="0">
                <a:latin typeface="VAG Rounded LT Pro Light" panose="020F0902020204020204" pitchFamily="34" charset="77"/>
              </a:rPr>
              <a:t>Cheap</a:t>
            </a:r>
          </a:p>
        </p:txBody>
      </p:sp>
      <p:sp>
        <p:nvSpPr>
          <p:cNvPr id="9" name="TextBox 8">
            <a:extLst>
              <a:ext uri="{FF2B5EF4-FFF2-40B4-BE49-F238E27FC236}">
                <a16:creationId xmlns:a16="http://schemas.microsoft.com/office/drawing/2014/main" id="{DE54946B-4580-FCD3-A02B-28C87FA50975}"/>
              </a:ext>
            </a:extLst>
          </p:cNvPr>
          <p:cNvSpPr txBox="1"/>
          <p:nvPr/>
        </p:nvSpPr>
        <p:spPr>
          <a:xfrm>
            <a:off x="4274289" y="2069006"/>
            <a:ext cx="1148316" cy="646331"/>
          </a:xfrm>
          <a:prstGeom prst="rect">
            <a:avLst/>
          </a:prstGeom>
          <a:noFill/>
        </p:spPr>
        <p:txBody>
          <a:bodyPr wrap="square" rtlCol="0">
            <a:spAutoFit/>
          </a:bodyPr>
          <a:lstStyle/>
          <a:p>
            <a:pPr algn="ctr"/>
            <a:r>
              <a:rPr lang="en-US" dirty="0">
                <a:latin typeface="VAG Rounded LT Pro Light" panose="020F0902020204020204" pitchFamily="34" charset="77"/>
              </a:rPr>
              <a:t>Good branding</a:t>
            </a:r>
          </a:p>
        </p:txBody>
      </p:sp>
      <p:sp>
        <p:nvSpPr>
          <p:cNvPr id="10" name="TextBox 9">
            <a:extLst>
              <a:ext uri="{FF2B5EF4-FFF2-40B4-BE49-F238E27FC236}">
                <a16:creationId xmlns:a16="http://schemas.microsoft.com/office/drawing/2014/main" id="{A62C05EC-CF15-814C-C17B-5AD185DF5D94}"/>
              </a:ext>
            </a:extLst>
          </p:cNvPr>
          <p:cNvSpPr txBox="1"/>
          <p:nvPr/>
        </p:nvSpPr>
        <p:spPr>
          <a:xfrm>
            <a:off x="6869273" y="2207505"/>
            <a:ext cx="1409305" cy="369332"/>
          </a:xfrm>
          <a:prstGeom prst="rect">
            <a:avLst/>
          </a:prstGeom>
          <a:noFill/>
        </p:spPr>
        <p:txBody>
          <a:bodyPr wrap="square" rtlCol="0">
            <a:spAutoFit/>
          </a:bodyPr>
          <a:lstStyle/>
          <a:p>
            <a:pPr algn="ctr"/>
            <a:r>
              <a:rPr lang="en-US" dirty="0">
                <a:latin typeface="VAG Rounded LT Pro Light" panose="020F0902020204020204" pitchFamily="34" charset="77"/>
              </a:rPr>
              <a:t>Effective</a:t>
            </a:r>
          </a:p>
        </p:txBody>
      </p:sp>
      <p:sp>
        <p:nvSpPr>
          <p:cNvPr id="11" name="TextBox 10">
            <a:extLst>
              <a:ext uri="{FF2B5EF4-FFF2-40B4-BE49-F238E27FC236}">
                <a16:creationId xmlns:a16="http://schemas.microsoft.com/office/drawing/2014/main" id="{337905CE-5DFE-18DA-68A2-95B903834B32}"/>
              </a:ext>
            </a:extLst>
          </p:cNvPr>
          <p:cNvSpPr txBox="1"/>
          <p:nvPr/>
        </p:nvSpPr>
        <p:spPr>
          <a:xfrm>
            <a:off x="6869271" y="3302234"/>
            <a:ext cx="1409305" cy="646331"/>
          </a:xfrm>
          <a:prstGeom prst="rect">
            <a:avLst/>
          </a:prstGeom>
          <a:noFill/>
        </p:spPr>
        <p:txBody>
          <a:bodyPr wrap="square" rtlCol="0">
            <a:spAutoFit/>
          </a:bodyPr>
          <a:lstStyle/>
          <a:p>
            <a:pPr algn="ctr"/>
            <a:r>
              <a:rPr lang="en-US" dirty="0">
                <a:latin typeface="VAG Rounded LT Pro Light" panose="020F0902020204020204" pitchFamily="34" charset="77"/>
              </a:rPr>
              <a:t>How new are they?</a:t>
            </a:r>
          </a:p>
        </p:txBody>
      </p:sp>
      <p:sp>
        <p:nvSpPr>
          <p:cNvPr id="12" name="TextBox 11">
            <a:extLst>
              <a:ext uri="{FF2B5EF4-FFF2-40B4-BE49-F238E27FC236}">
                <a16:creationId xmlns:a16="http://schemas.microsoft.com/office/drawing/2014/main" id="{9D208929-C8C7-0B42-B55C-303D57ED2CEF}"/>
              </a:ext>
            </a:extLst>
          </p:cNvPr>
          <p:cNvSpPr txBox="1"/>
          <p:nvPr/>
        </p:nvSpPr>
        <p:spPr>
          <a:xfrm>
            <a:off x="4125432" y="3449775"/>
            <a:ext cx="1409305" cy="369332"/>
          </a:xfrm>
          <a:prstGeom prst="rect">
            <a:avLst/>
          </a:prstGeom>
          <a:noFill/>
        </p:spPr>
        <p:txBody>
          <a:bodyPr wrap="square" rtlCol="0">
            <a:spAutoFit/>
          </a:bodyPr>
          <a:lstStyle/>
          <a:p>
            <a:pPr algn="ctr"/>
            <a:r>
              <a:rPr lang="en-US" dirty="0" err="1">
                <a:latin typeface="VAG Rounded LT Pro Light" panose="020F0902020204020204" pitchFamily="34" charset="77"/>
              </a:rPr>
              <a:t>Colour</a:t>
            </a:r>
            <a:endParaRPr lang="en-US" dirty="0">
              <a:latin typeface="VAG Rounded LT Pro Light" panose="020F0902020204020204" pitchFamily="34" charset="77"/>
            </a:endParaRPr>
          </a:p>
        </p:txBody>
      </p:sp>
      <p:sp>
        <p:nvSpPr>
          <p:cNvPr id="13" name="TextBox 12">
            <a:extLst>
              <a:ext uri="{FF2B5EF4-FFF2-40B4-BE49-F238E27FC236}">
                <a16:creationId xmlns:a16="http://schemas.microsoft.com/office/drawing/2014/main" id="{657DA439-6A01-3BB3-F1A1-333486706EAB}"/>
              </a:ext>
            </a:extLst>
          </p:cNvPr>
          <p:cNvSpPr txBox="1"/>
          <p:nvPr/>
        </p:nvSpPr>
        <p:spPr>
          <a:xfrm>
            <a:off x="6869272" y="4584907"/>
            <a:ext cx="1409305" cy="646331"/>
          </a:xfrm>
          <a:prstGeom prst="rect">
            <a:avLst/>
          </a:prstGeom>
          <a:noFill/>
        </p:spPr>
        <p:txBody>
          <a:bodyPr wrap="square" rtlCol="0">
            <a:spAutoFit/>
          </a:bodyPr>
          <a:lstStyle/>
          <a:p>
            <a:pPr algn="ctr"/>
            <a:r>
              <a:rPr lang="en-US" dirty="0">
                <a:latin typeface="VAG Rounded LT Pro Light" panose="020F0902020204020204" pitchFamily="34" charset="77"/>
              </a:rPr>
              <a:t>Correct dose</a:t>
            </a:r>
          </a:p>
        </p:txBody>
      </p:sp>
      <p:sp>
        <p:nvSpPr>
          <p:cNvPr id="14" name="TextBox 13">
            <a:extLst>
              <a:ext uri="{FF2B5EF4-FFF2-40B4-BE49-F238E27FC236}">
                <a16:creationId xmlns:a16="http://schemas.microsoft.com/office/drawing/2014/main" id="{CCB3E7EB-3738-8350-0389-DD8DE7EB3417}"/>
              </a:ext>
            </a:extLst>
          </p:cNvPr>
          <p:cNvSpPr txBox="1"/>
          <p:nvPr/>
        </p:nvSpPr>
        <p:spPr>
          <a:xfrm>
            <a:off x="4143793" y="4584907"/>
            <a:ext cx="1409305" cy="646331"/>
          </a:xfrm>
          <a:prstGeom prst="rect">
            <a:avLst/>
          </a:prstGeom>
          <a:noFill/>
        </p:spPr>
        <p:txBody>
          <a:bodyPr wrap="square" rtlCol="0">
            <a:spAutoFit/>
          </a:bodyPr>
          <a:lstStyle/>
          <a:p>
            <a:pPr algn="ctr"/>
            <a:r>
              <a:rPr lang="en-US" dirty="0">
                <a:latin typeface="VAG Rounded LT Pro Light" panose="020F0902020204020204" pitchFamily="34" charset="77"/>
              </a:rPr>
              <a:t>Is it safe for animals</a:t>
            </a:r>
          </a:p>
        </p:txBody>
      </p:sp>
      <p:sp>
        <p:nvSpPr>
          <p:cNvPr id="15" name="TextBox 14">
            <a:extLst>
              <a:ext uri="{FF2B5EF4-FFF2-40B4-BE49-F238E27FC236}">
                <a16:creationId xmlns:a16="http://schemas.microsoft.com/office/drawing/2014/main" id="{467888D7-6823-132B-093F-CF55CC8F6593}"/>
              </a:ext>
            </a:extLst>
          </p:cNvPr>
          <p:cNvSpPr txBox="1"/>
          <p:nvPr/>
        </p:nvSpPr>
        <p:spPr>
          <a:xfrm>
            <a:off x="4274287" y="5798502"/>
            <a:ext cx="1111593" cy="646330"/>
          </a:xfrm>
          <a:prstGeom prst="rect">
            <a:avLst/>
          </a:prstGeom>
          <a:noFill/>
        </p:spPr>
        <p:txBody>
          <a:bodyPr wrap="square" rtlCol="0">
            <a:spAutoFit/>
          </a:bodyPr>
          <a:lstStyle/>
          <a:p>
            <a:pPr algn="ctr"/>
            <a:r>
              <a:rPr lang="en-US" dirty="0">
                <a:latin typeface="VAG Rounded LT Pro Light" panose="020F0902020204020204" pitchFamily="34" charset="77"/>
              </a:rPr>
              <a:t>Any side effects</a:t>
            </a:r>
          </a:p>
        </p:txBody>
      </p:sp>
      <p:sp>
        <p:nvSpPr>
          <p:cNvPr id="16" name="TextBox 15">
            <a:extLst>
              <a:ext uri="{FF2B5EF4-FFF2-40B4-BE49-F238E27FC236}">
                <a16:creationId xmlns:a16="http://schemas.microsoft.com/office/drawing/2014/main" id="{437DAF42-3CF7-C02F-C3F4-D4C37C736571}"/>
              </a:ext>
            </a:extLst>
          </p:cNvPr>
          <p:cNvSpPr txBox="1"/>
          <p:nvPr/>
        </p:nvSpPr>
        <p:spPr>
          <a:xfrm>
            <a:off x="7036491" y="5857592"/>
            <a:ext cx="1111593" cy="646331"/>
          </a:xfrm>
          <a:prstGeom prst="rect">
            <a:avLst/>
          </a:prstGeom>
          <a:noFill/>
        </p:spPr>
        <p:txBody>
          <a:bodyPr wrap="square" rtlCol="0">
            <a:spAutoFit/>
          </a:bodyPr>
          <a:lstStyle/>
          <a:p>
            <a:pPr algn="ctr"/>
            <a:r>
              <a:rPr lang="en-US" dirty="0">
                <a:latin typeface="VAG Rounded LT Pro Light" panose="020F0902020204020204" pitchFamily="34" charset="77"/>
              </a:rPr>
              <a:t>Tastes nice</a:t>
            </a:r>
          </a:p>
        </p:txBody>
      </p:sp>
    </p:spTree>
    <p:extLst>
      <p:ext uri="{BB962C8B-B14F-4D97-AF65-F5344CB8AC3E}">
        <p14:creationId xmlns:p14="http://schemas.microsoft.com/office/powerpoint/2010/main" val="3563007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rgbClr val="2D9054"/>
                                      </p:to>
                                    </p:animClr>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10"/>
                                        </p:tgtEl>
                                        <p:attrNameLst>
                                          <p:attrName>style.color</p:attrName>
                                        </p:attrNameLst>
                                      </p:cBhvr>
                                      <p:to>
                                        <a:srgbClr val="2D9054"/>
                                      </p:to>
                                    </p:animClr>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2000" fill="hold"/>
                                        <p:tgtEl>
                                          <p:spTgt spid="13"/>
                                        </p:tgtEl>
                                        <p:attrNameLst>
                                          <p:attrName>style.color</p:attrName>
                                        </p:attrNameLst>
                                      </p:cBhvr>
                                      <p:to>
                                        <a:srgbClr val="2D9054"/>
                                      </p:to>
                                    </p:animClr>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5"/>
                    </p:tgtEl>
                  </p:cond>
                </p:stCondLst>
                <p:endSync evt="end" delay="0">
                  <p:rtn val="all"/>
                </p:endSync>
                <p:childTnLst>
                  <p:par>
                    <p:cTn id="54" fill="hold">
                      <p:stCondLst>
                        <p:cond delay="0"/>
                      </p:stCondLst>
                      <p:childTnLst>
                        <p:par>
                          <p:cTn id="55" fill="hold">
                            <p:stCondLst>
                              <p:cond delay="0"/>
                            </p:stCondLst>
                            <p:childTnLst>
                              <p:par>
                                <p:cTn id="56" presetID="3" presetClass="emph" presetSubtype="2" fill="hold" grpId="0" nodeType="clickEffect">
                                  <p:stCondLst>
                                    <p:cond delay="0"/>
                                  </p:stCondLst>
                                  <p:childTnLst>
                                    <p:animClr clrSpc="rgb" dir="cw">
                                      <p:cBhvr override="childStyle">
                                        <p:cTn id="57" dur="2000" fill="hold"/>
                                        <p:tgtEl>
                                          <p:spTgt spid="15"/>
                                        </p:tgtEl>
                                        <p:attrNameLst>
                                          <p:attrName>style.color</p:attrName>
                                        </p:attrNameLst>
                                      </p:cBhvr>
                                      <p:to>
                                        <a:srgbClr val="2D9054"/>
                                      </p:to>
                                    </p:animClr>
                                  </p:childTnLst>
                                </p:cTn>
                              </p:par>
                            </p:childTnLst>
                          </p:cTn>
                        </p:par>
                      </p:childTnLst>
                    </p:cTn>
                  </p:par>
                </p:childTnLst>
              </p:cTn>
              <p:nextCondLst>
                <p:cond evt="onClick" delay="0">
                  <p:tgtEl>
                    <p:spTgt spid="15"/>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0345E-E94D-B7D5-3259-84F93FE5EF93}"/>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8ED053DA-1C66-D01E-9566-109A186C9AA5}"/>
              </a:ext>
            </a:extLst>
          </p:cNvPr>
          <p:cNvSpPr/>
          <p:nvPr/>
        </p:nvSpPr>
        <p:spPr>
          <a:xfrm>
            <a:off x="247135" y="3429000"/>
            <a:ext cx="8810368" cy="3230217"/>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otham Medium" pitchFamily="2" charset="0"/>
                <a:cs typeface="Gotham Medium" pitchFamily="2" charset="0"/>
              </a:rPr>
              <a:t>1. Use the diagram to find out how the process ensures:</a:t>
            </a:r>
          </a:p>
          <a:p>
            <a:r>
              <a:rPr lang="en-US" sz="2000" dirty="0">
                <a:solidFill>
                  <a:schemeClr val="tx1"/>
                </a:solidFill>
                <a:latin typeface="Gotham Medium" pitchFamily="2" charset="0"/>
                <a:cs typeface="Gotham Medium" pitchFamily="2" charset="0"/>
              </a:rPr>
              <a:t>a. Safety? </a:t>
            </a:r>
            <a:endParaRPr lang="en-US" sz="2000" dirty="0">
              <a:solidFill>
                <a:srgbClr val="FF0000"/>
              </a:solidFill>
              <a:latin typeface="Gotham Medium" pitchFamily="2" charset="0"/>
              <a:cs typeface="Gotham Medium" pitchFamily="2" charset="0"/>
            </a:endParaRPr>
          </a:p>
          <a:p>
            <a:r>
              <a:rPr lang="en-US" sz="2000" dirty="0">
                <a:solidFill>
                  <a:schemeClr val="tx1"/>
                </a:solidFill>
                <a:latin typeface="Gotham Medium" pitchFamily="2" charset="0"/>
                <a:cs typeface="Gotham Medium" pitchFamily="2" charset="0"/>
              </a:rPr>
              <a:t>b. Efficacy? </a:t>
            </a:r>
          </a:p>
          <a:p>
            <a:r>
              <a:rPr lang="en-US" sz="2000" dirty="0">
                <a:solidFill>
                  <a:schemeClr val="tx1"/>
                </a:solidFill>
                <a:latin typeface="Gotham Medium" pitchFamily="2" charset="0"/>
                <a:cs typeface="Gotham Medium" pitchFamily="2" charset="0"/>
              </a:rPr>
              <a:t>c. Correct dose?</a:t>
            </a:r>
            <a:r>
              <a:rPr lang="en-US" sz="2000" dirty="0">
                <a:solidFill>
                  <a:srgbClr val="FF0000"/>
                </a:solidFill>
                <a:latin typeface="Gotham Medium" pitchFamily="2" charset="0"/>
                <a:cs typeface="Gotham Medium" pitchFamily="2" charset="0"/>
              </a:rPr>
              <a:t> </a:t>
            </a:r>
          </a:p>
          <a:p>
            <a:endParaRPr lang="en-US" sz="2000" dirty="0">
              <a:solidFill>
                <a:srgbClr val="FF0000"/>
              </a:solidFill>
              <a:latin typeface="Gotham Medium" pitchFamily="2" charset="0"/>
              <a:cs typeface="Gotham Medium" pitchFamily="2" charset="0"/>
            </a:endParaRPr>
          </a:p>
          <a:p>
            <a:pPr marL="0" indent="0">
              <a:buNone/>
            </a:pPr>
            <a:r>
              <a:rPr lang="en-GB" sz="2000" dirty="0">
                <a:solidFill>
                  <a:schemeClr val="tx1"/>
                </a:solidFill>
                <a:effectLst/>
                <a:latin typeface="Gotham Medium" pitchFamily="2" charset="0"/>
                <a:ea typeface="Calibri" panose="020F0502020204030204" pitchFamily="34" charset="0"/>
                <a:cs typeface="Gotham Medium" pitchFamily="2" charset="0"/>
              </a:rPr>
              <a:t>2. Read the tex</a:t>
            </a:r>
            <a:r>
              <a:rPr lang="en-GB" sz="2000" dirty="0">
                <a:solidFill>
                  <a:schemeClr val="tx1"/>
                </a:solidFill>
                <a:latin typeface="Gotham Medium" pitchFamily="2" charset="0"/>
                <a:ea typeface="Calibri" panose="020F0502020204030204" pitchFamily="34" charset="0"/>
                <a:cs typeface="Gotham Medium" pitchFamily="2" charset="0"/>
              </a:rPr>
              <a:t>t under the diagram and u</a:t>
            </a:r>
            <a:r>
              <a:rPr lang="en-GB" sz="2000" dirty="0">
                <a:solidFill>
                  <a:schemeClr val="tx1"/>
                </a:solidFill>
                <a:effectLst/>
                <a:latin typeface="Gotham Medium" pitchFamily="2" charset="0"/>
                <a:ea typeface="Calibri" panose="020F0502020204030204" pitchFamily="34" charset="0"/>
                <a:cs typeface="Gotham Medium" pitchFamily="2" charset="0"/>
              </a:rPr>
              <a:t>nderline in two different colours the arguments </a:t>
            </a:r>
            <a:r>
              <a:rPr lang="en-GB" sz="2000" dirty="0">
                <a:solidFill>
                  <a:srgbClr val="00B050"/>
                </a:solidFill>
                <a:effectLst/>
                <a:latin typeface="Gotham Medium" pitchFamily="2" charset="0"/>
                <a:ea typeface="Calibri" panose="020F0502020204030204" pitchFamily="34" charset="0"/>
                <a:cs typeface="Gotham Medium" pitchFamily="2" charset="0"/>
              </a:rPr>
              <a:t>FOR</a:t>
            </a:r>
            <a:r>
              <a:rPr lang="en-GB" sz="2000" dirty="0">
                <a:solidFill>
                  <a:schemeClr val="tx1"/>
                </a:solidFill>
                <a:effectLst/>
                <a:latin typeface="Gotham Medium" pitchFamily="2" charset="0"/>
                <a:ea typeface="Calibri" panose="020F0502020204030204" pitchFamily="34" charset="0"/>
                <a:cs typeface="Gotham Medium" pitchFamily="2" charset="0"/>
              </a:rPr>
              <a:t> and </a:t>
            </a:r>
            <a:r>
              <a:rPr lang="en-GB" sz="2000" dirty="0">
                <a:solidFill>
                  <a:srgbClr val="FF0000"/>
                </a:solidFill>
                <a:effectLst/>
                <a:latin typeface="Gotham Medium" pitchFamily="2" charset="0"/>
                <a:ea typeface="Calibri" panose="020F0502020204030204" pitchFamily="34" charset="0"/>
                <a:cs typeface="Gotham Medium" pitchFamily="2" charset="0"/>
              </a:rPr>
              <a:t>AGAINST</a:t>
            </a:r>
            <a:r>
              <a:rPr lang="en-GB" sz="2000" dirty="0">
                <a:solidFill>
                  <a:schemeClr val="tx1"/>
                </a:solidFill>
                <a:effectLst/>
                <a:latin typeface="Gotham Medium" pitchFamily="2" charset="0"/>
                <a:ea typeface="Calibri" panose="020F0502020204030204" pitchFamily="34" charset="0"/>
                <a:cs typeface="Gotham Medium" pitchFamily="2" charset="0"/>
              </a:rPr>
              <a:t> animal experiments.</a:t>
            </a:r>
          </a:p>
        </p:txBody>
      </p:sp>
      <p:pic>
        <p:nvPicPr>
          <p:cNvPr id="12" name="Picture 11" descr="A close-up of a white and purple card&#10;&#10;Description automatically generated">
            <a:extLst>
              <a:ext uri="{FF2B5EF4-FFF2-40B4-BE49-F238E27FC236}">
                <a16:creationId xmlns:a16="http://schemas.microsoft.com/office/drawing/2014/main" id="{E3903345-D575-90D4-E5CC-21E4087E75D0}"/>
              </a:ext>
            </a:extLst>
          </p:cNvPr>
          <p:cNvPicPr>
            <a:picLocks noChangeAspect="1"/>
          </p:cNvPicPr>
          <p:nvPr/>
        </p:nvPicPr>
        <p:blipFill>
          <a:blip r:embed="rId3"/>
          <a:stretch>
            <a:fillRect/>
          </a:stretch>
        </p:blipFill>
        <p:spPr>
          <a:xfrm>
            <a:off x="530357" y="0"/>
            <a:ext cx="8083286" cy="3323968"/>
          </a:xfrm>
          <a:prstGeom prst="rect">
            <a:avLst/>
          </a:prstGeom>
        </p:spPr>
      </p:pic>
    </p:spTree>
    <p:extLst>
      <p:ext uri="{BB962C8B-B14F-4D97-AF65-F5344CB8AC3E}">
        <p14:creationId xmlns:p14="http://schemas.microsoft.com/office/powerpoint/2010/main" val="3915689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4B73A9AAFE24196A2875EA6CA8F63" ma:contentTypeVersion="18" ma:contentTypeDescription="Create a new document." ma:contentTypeScope="" ma:versionID="79ada6ef3113bfe9f16c26a82b5c7a95">
  <xsd:schema xmlns:xsd="http://www.w3.org/2001/XMLSchema" xmlns:xs="http://www.w3.org/2001/XMLSchema" xmlns:p="http://schemas.microsoft.com/office/2006/metadata/properties" xmlns:ns2="d150d702-541b-4fc7-be1c-e3b822d4e644" xmlns:ns3="61d160ca-70af-45af-b396-6bd5718873d6" targetNamespace="http://schemas.microsoft.com/office/2006/metadata/properties" ma:root="true" ma:fieldsID="b23701b63df467e1a2db924702dce0b9" ns2:_="" ns3:_="">
    <xsd:import namespace="d150d702-541b-4fc7-be1c-e3b822d4e644"/>
    <xsd:import namespace="61d160ca-70af-45af-b396-6bd5718873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0d702-541b-4fc7-be1c-e3b822d4e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b4ecd0-cf3d-429c-91fb-fce09f85689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d160ca-70af-45af-b396-6bd5718873d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5d5a39-b990-4fa3-944d-c887dd568144}" ma:internalName="TaxCatchAll" ma:showField="CatchAllData" ma:web="61d160ca-70af-45af-b396-6bd571887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50d702-541b-4fc7-be1c-e3b822d4e644">
      <Terms xmlns="http://schemas.microsoft.com/office/infopath/2007/PartnerControls"/>
    </lcf76f155ced4ddcb4097134ff3c332f>
    <TaxCatchAll xmlns="61d160ca-70af-45af-b396-6bd5718873d6" xsi:nil="true"/>
  </documentManagement>
</p:properties>
</file>

<file path=customXml/itemProps1.xml><?xml version="1.0" encoding="utf-8"?>
<ds:datastoreItem xmlns:ds="http://schemas.openxmlformats.org/officeDocument/2006/customXml" ds:itemID="{C1ACA0F7-44C8-4311-A9AE-127DA5A22E62}"/>
</file>

<file path=customXml/itemProps2.xml><?xml version="1.0" encoding="utf-8"?>
<ds:datastoreItem xmlns:ds="http://schemas.openxmlformats.org/officeDocument/2006/customXml" ds:itemID="{F5C62C55-4446-4DA8-8414-44D6F9907803}"/>
</file>

<file path=customXml/itemProps3.xml><?xml version="1.0" encoding="utf-8"?>
<ds:datastoreItem xmlns:ds="http://schemas.openxmlformats.org/officeDocument/2006/customXml" ds:itemID="{7C82395F-A4DB-490A-A20B-A8BECF76D7CF}"/>
</file>

<file path=docProps/app.xml><?xml version="1.0" encoding="utf-8"?>
<Properties xmlns="http://schemas.openxmlformats.org/officeDocument/2006/extended-properties" xmlns:vt="http://schemas.openxmlformats.org/officeDocument/2006/docPropsVTypes">
  <Template>Office Theme</Template>
  <TotalTime>455</TotalTime>
  <Words>886</Words>
  <Application>Microsoft Macintosh PowerPoint</Application>
  <PresentationFormat>On-screen Show (4:3)</PresentationFormat>
  <Paragraphs>115</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Gotham Medium</vt:lpstr>
      <vt:lpstr>VAG Rounded LT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Evaluating the drug development process </vt:lpstr>
      <vt:lpstr>PowerPoint Presentation</vt:lpstr>
      <vt:lpstr>PowerPoint Presentation</vt:lpstr>
      <vt:lpstr>PowerPoint Presentation</vt:lpstr>
      <vt:lpstr>PowerPoint Presentation</vt:lpstr>
      <vt:lpstr>FUTURE OF SCIENCE FILM</vt:lpstr>
      <vt:lpstr>PowerPoint Presentation</vt:lpstr>
      <vt:lpstr>PowerPoint Presentation</vt:lpstr>
      <vt:lpstr>Rank the cards in order of how important you think they are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Natasha Bailey</dc:creator>
  <cp:lastModifiedBy>Natasha Bailey</cp:lastModifiedBy>
  <cp:revision>1</cp:revision>
  <cp:lastPrinted>2025-01-08T09:28:09Z</cp:lastPrinted>
  <dcterms:created xsi:type="dcterms:W3CDTF">2024-11-28T15:07:38Z</dcterms:created>
  <dcterms:modified xsi:type="dcterms:W3CDTF">2025-01-08T09:28:22Z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0x01010011A4B73A9AAFE24196A2875EA6CA8F63</vt:lpwstr>
  </property>
</Properties>
</file>