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74" r:id="rId3"/>
    <p:sldId id="278" r:id="rId4"/>
    <p:sldId id="279" r:id="rId5"/>
    <p:sldId id="258" r:id="rId6"/>
    <p:sldId id="259" r:id="rId7"/>
    <p:sldId id="282" r:id="rId8"/>
    <p:sldId id="266" r:id="rId9"/>
    <p:sldId id="281" r:id="rId10"/>
    <p:sldId id="280" r:id="rId11"/>
    <p:sldId id="262"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A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0BE38-E3B3-A146-B879-40250C8832B6}" v="1319" dt="2025-01-05T17:38:51.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9417"/>
  </p:normalViewPr>
  <p:slideViewPr>
    <p:cSldViewPr snapToGrid="0">
      <p:cViewPr varScale="1">
        <p:scale>
          <a:sx n="100" d="100"/>
          <a:sy n="100"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ailey" userId="6812e53c-706a-49b8-b72c-d1c7336c238b" providerId="ADAL" clId="{8BD0BE38-E3B3-A146-B879-40250C8832B6}"/>
    <pc:docChg chg="undo redo custSel addSld delSld modSld sldOrd modMainMaster">
      <pc:chgData name="Natasha Bailey" userId="6812e53c-706a-49b8-b72c-d1c7336c238b" providerId="ADAL" clId="{8BD0BE38-E3B3-A146-B879-40250C8832B6}" dt="2025-01-08T09:22:53.281" v="6145" actId="729"/>
      <pc:docMkLst>
        <pc:docMk/>
      </pc:docMkLst>
      <pc:sldChg chg="addSp delSp modSp mod modAnim modShow">
        <pc:chgData name="Natasha Bailey" userId="6812e53c-706a-49b8-b72c-d1c7336c238b" providerId="ADAL" clId="{8BD0BE38-E3B3-A146-B879-40250C8832B6}" dt="2025-01-08T09:22:53.281" v="6145" actId="729"/>
        <pc:sldMkLst>
          <pc:docMk/>
          <pc:sldMk cId="2787855048" sldId="256"/>
        </pc:sldMkLst>
        <pc:spChg chg="add mod">
          <ac:chgData name="Natasha Bailey" userId="6812e53c-706a-49b8-b72c-d1c7336c238b" providerId="ADAL" clId="{8BD0BE38-E3B3-A146-B879-40250C8832B6}" dt="2024-12-20T13:06:23.737" v="6102" actId="2711"/>
          <ac:spMkLst>
            <pc:docMk/>
            <pc:sldMk cId="2787855048" sldId="256"/>
            <ac:spMk id="2" creationId="{4E61D0C9-9669-258A-94A5-E33CB41DF47E}"/>
          </ac:spMkLst>
        </pc:spChg>
        <pc:spChg chg="mod">
          <ac:chgData name="Natasha Bailey" userId="6812e53c-706a-49b8-b72c-d1c7336c238b" providerId="ADAL" clId="{8BD0BE38-E3B3-A146-B879-40250C8832B6}" dt="2024-12-20T13:06:23.737" v="6102" actId="2711"/>
          <ac:spMkLst>
            <pc:docMk/>
            <pc:sldMk cId="2787855048" sldId="256"/>
            <ac:spMk id="4" creationId="{2E255902-B3B1-F105-10D1-7D0ADEB2233D}"/>
          </ac:spMkLst>
        </pc:spChg>
        <pc:spChg chg="mod">
          <ac:chgData name="Natasha Bailey" userId="6812e53c-706a-49b8-b72c-d1c7336c238b" providerId="ADAL" clId="{8BD0BE38-E3B3-A146-B879-40250C8832B6}" dt="2024-12-20T13:06:23.737" v="6102" actId="2711"/>
          <ac:spMkLst>
            <pc:docMk/>
            <pc:sldMk cId="2787855048" sldId="256"/>
            <ac:spMk id="5" creationId="{4FCF7C03-E176-22E1-A655-DCC5AAA0CA56}"/>
          </ac:spMkLst>
        </pc:spChg>
        <pc:spChg chg="mod">
          <ac:chgData name="Natasha Bailey" userId="6812e53c-706a-49b8-b72c-d1c7336c238b" providerId="ADAL" clId="{8BD0BE38-E3B3-A146-B879-40250C8832B6}" dt="2024-12-20T13:06:23.737" v="6102" actId="2711"/>
          <ac:spMkLst>
            <pc:docMk/>
            <pc:sldMk cId="2787855048" sldId="256"/>
            <ac:spMk id="6" creationId="{A0FF7CF5-D4D7-2E9D-396E-03AC33B48785}"/>
          </ac:spMkLst>
        </pc:spChg>
        <pc:spChg chg="add del mod">
          <ac:chgData name="Natasha Bailey" userId="6812e53c-706a-49b8-b72c-d1c7336c238b" providerId="ADAL" clId="{8BD0BE38-E3B3-A146-B879-40250C8832B6}" dt="2024-12-20T13:06:23.737" v="6102" actId="2711"/>
          <ac:spMkLst>
            <pc:docMk/>
            <pc:sldMk cId="2787855048" sldId="256"/>
            <ac:spMk id="7" creationId="{30D04789-E9C1-B23C-DCFA-35374BD7BA51}"/>
          </ac:spMkLst>
        </pc:spChg>
        <pc:spChg chg="mod">
          <ac:chgData name="Natasha Bailey" userId="6812e53c-706a-49b8-b72c-d1c7336c238b" providerId="ADAL" clId="{8BD0BE38-E3B3-A146-B879-40250C8832B6}" dt="2024-12-20T13:06:31.226" v="6109" actId="1038"/>
          <ac:spMkLst>
            <pc:docMk/>
            <pc:sldMk cId="2787855048" sldId="256"/>
            <ac:spMk id="8" creationId="{BA811D8F-355F-83EC-C5A4-233D85D043B5}"/>
          </ac:spMkLst>
        </pc:spChg>
        <pc:spChg chg="mod">
          <ac:chgData name="Natasha Bailey" userId="6812e53c-706a-49b8-b72c-d1c7336c238b" providerId="ADAL" clId="{8BD0BE38-E3B3-A146-B879-40250C8832B6}" dt="2024-12-20T13:06:35.897" v="6110" actId="1076"/>
          <ac:spMkLst>
            <pc:docMk/>
            <pc:sldMk cId="2787855048" sldId="256"/>
            <ac:spMk id="9" creationId="{B92285EB-1269-0112-346E-AF2BCDF82B0E}"/>
          </ac:spMkLst>
        </pc:spChg>
        <pc:spChg chg="mod">
          <ac:chgData name="Natasha Bailey" userId="6812e53c-706a-49b8-b72c-d1c7336c238b" providerId="ADAL" clId="{8BD0BE38-E3B3-A146-B879-40250C8832B6}" dt="2024-12-20T13:06:38.245" v="6111" actId="1076"/>
          <ac:spMkLst>
            <pc:docMk/>
            <pc:sldMk cId="2787855048" sldId="256"/>
            <ac:spMk id="10" creationId="{32705EAD-F306-C1BA-BBDB-6B18B7161FEA}"/>
          </ac:spMkLst>
        </pc:spChg>
        <pc:picChg chg="add mod">
          <ac:chgData name="Natasha Bailey" userId="6812e53c-706a-49b8-b72c-d1c7336c238b" providerId="ADAL" clId="{8BD0BE38-E3B3-A146-B879-40250C8832B6}" dt="2024-12-20T13:06:23.737" v="6102" actId="2711"/>
          <ac:picMkLst>
            <pc:docMk/>
            <pc:sldMk cId="2787855048" sldId="256"/>
            <ac:picMk id="25" creationId="{17A6806B-8DFF-8909-D7C5-6335C977E0BD}"/>
          </ac:picMkLst>
        </pc:picChg>
        <pc:picChg chg="add mod">
          <ac:chgData name="Natasha Bailey" userId="6812e53c-706a-49b8-b72c-d1c7336c238b" providerId="ADAL" clId="{8BD0BE38-E3B3-A146-B879-40250C8832B6}" dt="2024-12-20T13:07:40.285" v="6112" actId="14100"/>
          <ac:picMkLst>
            <pc:docMk/>
            <pc:sldMk cId="2787855048" sldId="256"/>
            <ac:picMk id="32" creationId="{B1BD9E38-EA61-FA3F-BEF6-9B2423727FC4}"/>
          </ac:picMkLst>
        </pc:picChg>
      </pc:sldChg>
      <pc:sldChg chg="addSp delSp modSp del mod delAnim modAnim modNotesTx">
        <pc:chgData name="Natasha Bailey" userId="6812e53c-706a-49b8-b72c-d1c7336c238b" providerId="ADAL" clId="{8BD0BE38-E3B3-A146-B879-40250C8832B6}" dt="2024-12-19T12:01:55.620" v="5199" actId="2696"/>
        <pc:sldMkLst>
          <pc:docMk/>
          <pc:sldMk cId="1244740164" sldId="257"/>
        </pc:sldMkLst>
      </pc:sldChg>
      <pc:sldChg chg="addSp delSp modSp mod modShow">
        <pc:chgData name="Natasha Bailey" userId="6812e53c-706a-49b8-b72c-d1c7336c238b" providerId="ADAL" clId="{8BD0BE38-E3B3-A146-B879-40250C8832B6}" dt="2025-01-08T09:22:53.281" v="6145" actId="729"/>
        <pc:sldMkLst>
          <pc:docMk/>
          <pc:sldMk cId="1703404801" sldId="258"/>
        </pc:sldMkLst>
      </pc:sldChg>
      <pc:sldChg chg="addSp delSp modSp mod modAnim modShow">
        <pc:chgData name="Natasha Bailey" userId="6812e53c-706a-49b8-b72c-d1c7336c238b" providerId="ADAL" clId="{8BD0BE38-E3B3-A146-B879-40250C8832B6}" dt="2025-01-08T09:22:53.281" v="6145" actId="729"/>
        <pc:sldMkLst>
          <pc:docMk/>
          <pc:sldMk cId="2682953749" sldId="259"/>
        </pc:sldMkLst>
        <pc:spChg chg="mod">
          <ac:chgData name="Natasha Bailey" userId="6812e53c-706a-49b8-b72c-d1c7336c238b" providerId="ADAL" clId="{8BD0BE38-E3B3-A146-B879-40250C8832B6}" dt="2024-12-20T13:06:04.687" v="6088" actId="2711"/>
          <ac:spMkLst>
            <pc:docMk/>
            <pc:sldMk cId="2682953749" sldId="259"/>
            <ac:spMk id="2" creationId="{9F750CAF-7960-BB0E-C5E8-FB9191756297}"/>
          </ac:spMkLst>
        </pc:spChg>
        <pc:spChg chg="mod">
          <ac:chgData name="Natasha Bailey" userId="6812e53c-706a-49b8-b72c-d1c7336c238b" providerId="ADAL" clId="{8BD0BE38-E3B3-A146-B879-40250C8832B6}" dt="2024-12-20T13:06:17.945" v="6101" actId="20577"/>
          <ac:spMkLst>
            <pc:docMk/>
            <pc:sldMk cId="2682953749" sldId="259"/>
            <ac:spMk id="3" creationId="{416B8C57-442C-883E-8E50-D83E69B9978E}"/>
          </ac:spMkLst>
        </pc:spChg>
        <pc:spChg chg="add mod">
          <ac:chgData name="Natasha Bailey" userId="6812e53c-706a-49b8-b72c-d1c7336c238b" providerId="ADAL" clId="{8BD0BE38-E3B3-A146-B879-40250C8832B6}" dt="2024-12-20T13:06:04.687" v="6088" actId="2711"/>
          <ac:spMkLst>
            <pc:docMk/>
            <pc:sldMk cId="2682953749" sldId="259"/>
            <ac:spMk id="5" creationId="{3B72E562-2194-D1A2-7512-F06C38900D45}"/>
          </ac:spMkLst>
        </pc:spChg>
        <pc:spChg chg="add mod">
          <ac:chgData name="Natasha Bailey" userId="6812e53c-706a-49b8-b72c-d1c7336c238b" providerId="ADAL" clId="{8BD0BE38-E3B3-A146-B879-40250C8832B6}" dt="2024-12-20T13:06:04.687" v="6088" actId="2711"/>
          <ac:spMkLst>
            <pc:docMk/>
            <pc:sldMk cId="2682953749" sldId="259"/>
            <ac:spMk id="6" creationId="{C6CC5FDB-CD33-4A35-31D4-B85862D678C1}"/>
          </ac:spMkLst>
        </pc:spChg>
        <pc:picChg chg="add mod">
          <ac:chgData name="Natasha Bailey" userId="6812e53c-706a-49b8-b72c-d1c7336c238b" providerId="ADAL" clId="{8BD0BE38-E3B3-A146-B879-40250C8832B6}" dt="2024-12-03T11:03:16.749" v="3929" actId="167"/>
          <ac:picMkLst>
            <pc:docMk/>
            <pc:sldMk cId="2682953749" sldId="259"/>
            <ac:picMk id="7" creationId="{9C80B49C-21BE-E28A-8874-5129FE839416}"/>
          </ac:picMkLst>
        </pc:picChg>
      </pc:sldChg>
      <pc:sldChg chg="addSp delSp modSp mod delAnim modAnim modShow">
        <pc:chgData name="Natasha Bailey" userId="6812e53c-706a-49b8-b72c-d1c7336c238b" providerId="ADAL" clId="{8BD0BE38-E3B3-A146-B879-40250C8832B6}" dt="2025-01-08T09:22:53.281" v="6145" actId="729"/>
        <pc:sldMkLst>
          <pc:docMk/>
          <pc:sldMk cId="4219081363" sldId="261"/>
        </pc:sldMkLst>
        <pc:spChg chg="add mod">
          <ac:chgData name="Natasha Bailey" userId="6812e53c-706a-49b8-b72c-d1c7336c238b" providerId="ADAL" clId="{8BD0BE38-E3B3-A146-B879-40250C8832B6}" dt="2024-12-03T09:50:42.988" v="3906" actId="1037"/>
          <ac:spMkLst>
            <pc:docMk/>
            <pc:sldMk cId="4219081363" sldId="261"/>
            <ac:spMk id="2" creationId="{B4086CAB-CABF-B94C-DA92-B63A0DDE8084}"/>
          </ac:spMkLst>
        </pc:spChg>
        <pc:spChg chg="mod">
          <ac:chgData name="Natasha Bailey" userId="6812e53c-706a-49b8-b72c-d1c7336c238b" providerId="ADAL" clId="{8BD0BE38-E3B3-A146-B879-40250C8832B6}" dt="2024-12-20T13:05:55.712" v="6087" actId="27636"/>
          <ac:spMkLst>
            <pc:docMk/>
            <pc:sldMk cId="4219081363" sldId="261"/>
            <ac:spMk id="3" creationId="{F2C6F37E-D8FD-ACD1-625E-16DB27F366F7}"/>
          </ac:spMkLst>
        </pc:spChg>
        <pc:picChg chg="add mod">
          <ac:chgData name="Natasha Bailey" userId="6812e53c-706a-49b8-b72c-d1c7336c238b" providerId="ADAL" clId="{8BD0BE38-E3B3-A146-B879-40250C8832B6}" dt="2024-12-03T12:55:19.246" v="3956" actId="1076"/>
          <ac:picMkLst>
            <pc:docMk/>
            <pc:sldMk cId="4219081363" sldId="261"/>
            <ac:picMk id="6" creationId="{2D1513DD-62A6-FB4E-81D0-07CF5F04581A}"/>
          </ac:picMkLst>
        </pc:picChg>
      </pc:sldChg>
      <pc:sldChg chg="addSp delSp modSp mod ord setBg modAnim modShow">
        <pc:chgData name="Natasha Bailey" userId="6812e53c-706a-49b8-b72c-d1c7336c238b" providerId="ADAL" clId="{8BD0BE38-E3B3-A146-B879-40250C8832B6}" dt="2025-01-08T09:22:53.281" v="6145" actId="729"/>
        <pc:sldMkLst>
          <pc:docMk/>
          <pc:sldMk cId="867509396" sldId="262"/>
        </pc:sldMkLst>
        <pc:spChg chg="mod">
          <ac:chgData name="Natasha Bailey" userId="6812e53c-706a-49b8-b72c-d1c7336c238b" providerId="ADAL" clId="{8BD0BE38-E3B3-A146-B879-40250C8832B6}" dt="2024-12-20T13:04:38.067" v="6060" actId="1037"/>
          <ac:spMkLst>
            <pc:docMk/>
            <pc:sldMk cId="867509396" sldId="262"/>
            <ac:spMk id="2" creationId="{BD19841E-3F67-F7C6-7E40-8371955452AD}"/>
          </ac:spMkLst>
        </pc:spChg>
        <pc:spChg chg="add mod">
          <ac:chgData name="Natasha Bailey" userId="6812e53c-706a-49b8-b72c-d1c7336c238b" providerId="ADAL" clId="{8BD0BE38-E3B3-A146-B879-40250C8832B6}" dt="2024-12-20T13:04:51.067" v="6068" actId="1035"/>
          <ac:spMkLst>
            <pc:docMk/>
            <pc:sldMk cId="867509396" sldId="262"/>
            <ac:spMk id="3" creationId="{96D4E946-B361-9EAA-7DB5-2EF313077A72}"/>
          </ac:spMkLst>
        </pc:spChg>
        <pc:spChg chg="add mod">
          <ac:chgData name="Natasha Bailey" userId="6812e53c-706a-49b8-b72c-d1c7336c238b" providerId="ADAL" clId="{8BD0BE38-E3B3-A146-B879-40250C8832B6}" dt="2024-12-20T13:05:32.711" v="6084" actId="404"/>
          <ac:spMkLst>
            <pc:docMk/>
            <pc:sldMk cId="867509396" sldId="262"/>
            <ac:spMk id="4" creationId="{616BB8CD-4450-D483-A067-E1ABC155E5A2}"/>
          </ac:spMkLst>
        </pc:spChg>
        <pc:spChg chg="add mod">
          <ac:chgData name="Natasha Bailey" userId="6812e53c-706a-49b8-b72c-d1c7336c238b" providerId="ADAL" clId="{8BD0BE38-E3B3-A146-B879-40250C8832B6}" dt="2024-12-20T13:04:51.067" v="6068" actId="1035"/>
          <ac:spMkLst>
            <pc:docMk/>
            <pc:sldMk cId="867509396" sldId="262"/>
            <ac:spMk id="5" creationId="{86C40DB4-8611-254A-AD6E-0D2197D97CBA}"/>
          </ac:spMkLst>
        </pc:spChg>
        <pc:spChg chg="add del mod">
          <ac:chgData name="Natasha Bailey" userId="6812e53c-706a-49b8-b72c-d1c7336c238b" providerId="ADAL" clId="{8BD0BE38-E3B3-A146-B879-40250C8832B6}" dt="2024-12-20T13:05:47.353" v="6085" actId="1076"/>
          <ac:spMkLst>
            <pc:docMk/>
            <pc:sldMk cId="867509396" sldId="262"/>
            <ac:spMk id="6" creationId="{E7BA5CC0-B7E4-E946-E36E-9B2505634B2A}"/>
          </ac:spMkLst>
        </pc:spChg>
        <pc:spChg chg="add del mod">
          <ac:chgData name="Natasha Bailey" userId="6812e53c-706a-49b8-b72c-d1c7336c238b" providerId="ADAL" clId="{8BD0BE38-E3B3-A146-B879-40250C8832B6}" dt="2024-12-20T13:05:47.353" v="6085" actId="1076"/>
          <ac:spMkLst>
            <pc:docMk/>
            <pc:sldMk cId="867509396" sldId="262"/>
            <ac:spMk id="7" creationId="{C6E8B927-AF68-3A05-10E3-E99D0CF7051A}"/>
          </ac:spMkLst>
        </pc:spChg>
        <pc:spChg chg="add mod">
          <ac:chgData name="Natasha Bailey" userId="6812e53c-706a-49b8-b72c-d1c7336c238b" providerId="ADAL" clId="{8BD0BE38-E3B3-A146-B879-40250C8832B6}" dt="2024-12-20T13:04:51.067" v="6068" actId="1035"/>
          <ac:spMkLst>
            <pc:docMk/>
            <pc:sldMk cId="867509396" sldId="262"/>
            <ac:spMk id="8" creationId="{1922A76E-AAA0-15B2-0258-2AC36B4A8A55}"/>
          </ac:spMkLst>
        </pc:spChg>
        <pc:spChg chg="add mod">
          <ac:chgData name="Natasha Bailey" userId="6812e53c-706a-49b8-b72c-d1c7336c238b" providerId="ADAL" clId="{8BD0BE38-E3B3-A146-B879-40250C8832B6}" dt="2024-12-20T13:04:51.067" v="6068" actId="1035"/>
          <ac:spMkLst>
            <pc:docMk/>
            <pc:sldMk cId="867509396" sldId="262"/>
            <ac:spMk id="9" creationId="{A717565D-27CF-10E0-60B4-7862E0CF71AC}"/>
          </ac:spMkLst>
        </pc:spChg>
        <pc:spChg chg="add mod">
          <ac:chgData name="Natasha Bailey" userId="6812e53c-706a-49b8-b72c-d1c7336c238b" providerId="ADAL" clId="{8BD0BE38-E3B3-A146-B879-40250C8832B6}" dt="2024-12-20T13:04:51.067" v="6068" actId="1035"/>
          <ac:spMkLst>
            <pc:docMk/>
            <pc:sldMk cId="867509396" sldId="262"/>
            <ac:spMk id="10" creationId="{70CD00FB-8D38-DFE2-71C1-CD2DC2737254}"/>
          </ac:spMkLst>
        </pc:spChg>
        <pc:spChg chg="add mod">
          <ac:chgData name="Natasha Bailey" userId="6812e53c-706a-49b8-b72c-d1c7336c238b" providerId="ADAL" clId="{8BD0BE38-E3B3-A146-B879-40250C8832B6}" dt="2024-12-20T13:04:59.959" v="6074" actId="20577"/>
          <ac:spMkLst>
            <pc:docMk/>
            <pc:sldMk cId="867509396" sldId="262"/>
            <ac:spMk id="11" creationId="{B4F3DBA6-35B2-AF80-4185-342B2801EFED}"/>
          </ac:spMkLst>
        </pc:spChg>
        <pc:spChg chg="add del mod">
          <ac:chgData name="Natasha Bailey" userId="6812e53c-706a-49b8-b72c-d1c7336c238b" providerId="ADAL" clId="{8BD0BE38-E3B3-A146-B879-40250C8832B6}" dt="2024-12-20T13:05:47.353" v="6085" actId="1076"/>
          <ac:spMkLst>
            <pc:docMk/>
            <pc:sldMk cId="867509396" sldId="262"/>
            <ac:spMk id="12" creationId="{86D82428-7DFC-BD2A-8DC3-11798D1F4298}"/>
          </ac:spMkLst>
        </pc:spChg>
      </pc:sldChg>
      <pc:sldChg chg="addSp delSp modSp new del mod">
        <pc:chgData name="Natasha Bailey" userId="6812e53c-706a-49b8-b72c-d1c7336c238b" providerId="ADAL" clId="{8BD0BE38-E3B3-A146-B879-40250C8832B6}" dt="2024-11-28T18:37:36.192" v="269" actId="2696"/>
        <pc:sldMkLst>
          <pc:docMk/>
          <pc:sldMk cId="1180166522" sldId="263"/>
        </pc:sldMkLst>
      </pc:sldChg>
      <pc:sldChg chg="delSp new del mod">
        <pc:chgData name="Natasha Bailey" userId="6812e53c-706a-49b8-b72c-d1c7336c238b" providerId="ADAL" clId="{8BD0BE38-E3B3-A146-B879-40250C8832B6}" dt="2024-11-28T18:35:59.524" v="242" actId="2696"/>
        <pc:sldMkLst>
          <pc:docMk/>
          <pc:sldMk cId="228914034" sldId="264"/>
        </pc:sldMkLst>
      </pc:sldChg>
      <pc:sldChg chg="addSp delSp modSp add del mod modShow modNotesTx">
        <pc:chgData name="Natasha Bailey" userId="6812e53c-706a-49b8-b72c-d1c7336c238b" providerId="ADAL" clId="{8BD0BE38-E3B3-A146-B879-40250C8832B6}" dt="2024-12-20T12:17:28.925" v="5995" actId="2696"/>
        <pc:sldMkLst>
          <pc:docMk/>
          <pc:sldMk cId="2958892315" sldId="265"/>
        </pc:sldMkLst>
      </pc:sldChg>
      <pc:sldChg chg="addSp delSp modSp add mod modShow modNotesTx">
        <pc:chgData name="Natasha Bailey" userId="6812e53c-706a-49b8-b72c-d1c7336c238b" providerId="ADAL" clId="{8BD0BE38-E3B3-A146-B879-40250C8832B6}" dt="2025-01-08T09:22:53.281" v="6145" actId="729"/>
        <pc:sldMkLst>
          <pc:docMk/>
          <pc:sldMk cId="2951357833" sldId="266"/>
        </pc:sldMkLst>
        <pc:spChg chg="add mod">
          <ac:chgData name="Natasha Bailey" userId="6812e53c-706a-49b8-b72c-d1c7336c238b" providerId="ADAL" clId="{8BD0BE38-E3B3-A146-B879-40250C8832B6}" dt="2024-12-20T12:17:12.331" v="5990" actId="20577"/>
          <ac:spMkLst>
            <pc:docMk/>
            <pc:sldMk cId="2951357833" sldId="266"/>
            <ac:spMk id="3" creationId="{A828D1C2-E372-E0C8-2367-E8BC5EE94FF4}"/>
          </ac:spMkLst>
        </pc:spChg>
        <pc:graphicFrameChg chg="mod modGraphic">
          <ac:chgData name="Natasha Bailey" userId="6812e53c-706a-49b8-b72c-d1c7336c238b" providerId="ADAL" clId="{8BD0BE38-E3B3-A146-B879-40250C8832B6}" dt="2025-01-05T17:33:05.360" v="6137" actId="20577"/>
          <ac:graphicFrameMkLst>
            <pc:docMk/>
            <pc:sldMk cId="2951357833" sldId="266"/>
            <ac:graphicFrameMk id="4" creationId="{66535CE6-83BC-9107-90B1-092A765F29FD}"/>
          </ac:graphicFrameMkLst>
        </pc:graphicFrameChg>
      </pc:sldChg>
      <pc:sldChg chg="addSp delSp modSp add del mod modShow modNotesTx">
        <pc:chgData name="Natasha Bailey" userId="6812e53c-706a-49b8-b72c-d1c7336c238b" providerId="ADAL" clId="{8BD0BE38-E3B3-A146-B879-40250C8832B6}" dt="2024-12-20T12:17:22.257" v="5992" actId="2696"/>
        <pc:sldMkLst>
          <pc:docMk/>
          <pc:sldMk cId="2031978627" sldId="267"/>
        </pc:sldMkLst>
      </pc:sldChg>
      <pc:sldChg chg="addSp delSp modSp add del mod modShow modNotesTx">
        <pc:chgData name="Natasha Bailey" userId="6812e53c-706a-49b8-b72c-d1c7336c238b" providerId="ADAL" clId="{8BD0BE38-E3B3-A146-B879-40250C8832B6}" dt="2024-12-20T12:17:19.565" v="5991" actId="2696"/>
        <pc:sldMkLst>
          <pc:docMk/>
          <pc:sldMk cId="2194762292" sldId="268"/>
        </pc:sldMkLst>
      </pc:sldChg>
      <pc:sldChg chg="addSp delSp modSp new del mod">
        <pc:chgData name="Natasha Bailey" userId="6812e53c-706a-49b8-b72c-d1c7336c238b" providerId="ADAL" clId="{8BD0BE38-E3B3-A146-B879-40250C8832B6}" dt="2024-11-28T19:09:58.342" v="911" actId="2696"/>
        <pc:sldMkLst>
          <pc:docMk/>
          <pc:sldMk cId="188060250" sldId="269"/>
        </pc:sldMkLst>
      </pc:sldChg>
      <pc:sldChg chg="addSp delSp modSp new add del mod modShow modNotesTx">
        <pc:chgData name="Natasha Bailey" userId="6812e53c-706a-49b8-b72c-d1c7336c238b" providerId="ADAL" clId="{8BD0BE38-E3B3-A146-B879-40250C8832B6}" dt="2024-12-19T12:04:15.809" v="5242" actId="2696"/>
        <pc:sldMkLst>
          <pc:docMk/>
          <pc:sldMk cId="2033574758" sldId="269"/>
        </pc:sldMkLst>
      </pc:sldChg>
      <pc:sldChg chg="addSp delSp modSp new del mod">
        <pc:chgData name="Natasha Bailey" userId="6812e53c-706a-49b8-b72c-d1c7336c238b" providerId="ADAL" clId="{8BD0BE38-E3B3-A146-B879-40250C8832B6}" dt="2024-11-29T11:52:26.801" v="1238" actId="2696"/>
        <pc:sldMkLst>
          <pc:docMk/>
          <pc:sldMk cId="1324599082" sldId="270"/>
        </pc:sldMkLst>
      </pc:sldChg>
      <pc:sldChg chg="addSp delSp modSp new del mod modShow modNotesTx">
        <pc:chgData name="Natasha Bailey" userId="6812e53c-706a-49b8-b72c-d1c7336c238b" providerId="ADAL" clId="{8BD0BE38-E3B3-A146-B879-40250C8832B6}" dt="2024-12-19T12:05:33.998" v="5331" actId="2696"/>
        <pc:sldMkLst>
          <pc:docMk/>
          <pc:sldMk cId="2139310791" sldId="270"/>
        </pc:sldMkLst>
      </pc:sldChg>
      <pc:sldChg chg="new del">
        <pc:chgData name="Natasha Bailey" userId="6812e53c-706a-49b8-b72c-d1c7336c238b" providerId="ADAL" clId="{8BD0BE38-E3B3-A146-B879-40250C8832B6}" dt="2024-11-28T19:09:57.474" v="910" actId="2696"/>
        <pc:sldMkLst>
          <pc:docMk/>
          <pc:sldMk cId="2949004557" sldId="270"/>
        </pc:sldMkLst>
      </pc:sldChg>
      <pc:sldChg chg="new del">
        <pc:chgData name="Natasha Bailey" userId="6812e53c-706a-49b8-b72c-d1c7336c238b" providerId="ADAL" clId="{8BD0BE38-E3B3-A146-B879-40250C8832B6}" dt="2024-11-28T19:09:59.121" v="912" actId="2696"/>
        <pc:sldMkLst>
          <pc:docMk/>
          <pc:sldMk cId="721547334" sldId="271"/>
        </pc:sldMkLst>
      </pc:sldChg>
      <pc:sldChg chg="addSp modSp add del mod modShow modNotesTx">
        <pc:chgData name="Natasha Bailey" userId="6812e53c-706a-49b8-b72c-d1c7336c238b" providerId="ADAL" clId="{8BD0BE38-E3B3-A146-B879-40250C8832B6}" dt="2024-12-19T12:05:34.002" v="5333" actId="2696"/>
        <pc:sldMkLst>
          <pc:docMk/>
          <pc:sldMk cId="762076011" sldId="271"/>
        </pc:sldMkLst>
      </pc:sldChg>
      <pc:sldChg chg="modSp add del mod modShow modNotesTx">
        <pc:chgData name="Natasha Bailey" userId="6812e53c-706a-49b8-b72c-d1c7336c238b" providerId="ADAL" clId="{8BD0BE38-E3B3-A146-B879-40250C8832B6}" dt="2024-12-19T12:05:34" v="5332" actId="2696"/>
        <pc:sldMkLst>
          <pc:docMk/>
          <pc:sldMk cId="4127492246" sldId="272"/>
        </pc:sldMkLst>
      </pc:sldChg>
      <pc:sldChg chg="modSp add del mod modShow modNotesTx">
        <pc:chgData name="Natasha Bailey" userId="6812e53c-706a-49b8-b72c-d1c7336c238b" providerId="ADAL" clId="{8BD0BE38-E3B3-A146-B879-40250C8832B6}" dt="2024-12-19T12:05:33.995" v="5330" actId="2696"/>
        <pc:sldMkLst>
          <pc:docMk/>
          <pc:sldMk cId="2064674823" sldId="273"/>
        </pc:sldMkLst>
      </pc:sldChg>
      <pc:sldChg chg="addSp delSp modSp add mod delAnim modAnim modShow">
        <pc:chgData name="Natasha Bailey" userId="6812e53c-706a-49b8-b72c-d1c7336c238b" providerId="ADAL" clId="{8BD0BE38-E3B3-A146-B879-40250C8832B6}" dt="2025-01-08T09:22:53.281" v="6145" actId="729"/>
        <pc:sldMkLst>
          <pc:docMk/>
          <pc:sldMk cId="1504051037" sldId="274"/>
        </pc:sldMkLst>
        <pc:spChg chg="add mod">
          <ac:chgData name="Natasha Bailey" userId="6812e53c-706a-49b8-b72c-d1c7336c238b" providerId="ADAL" clId="{8BD0BE38-E3B3-A146-B879-40250C8832B6}" dt="2024-12-20T13:07:46.223" v="6113" actId="2711"/>
          <ac:spMkLst>
            <pc:docMk/>
            <pc:sldMk cId="1504051037" sldId="274"/>
            <ac:spMk id="3" creationId="{D56860C9-5F04-EF4E-5B32-971F45E6ACBA}"/>
          </ac:spMkLst>
        </pc:spChg>
        <pc:spChg chg="mod">
          <ac:chgData name="Natasha Bailey" userId="6812e53c-706a-49b8-b72c-d1c7336c238b" providerId="ADAL" clId="{8BD0BE38-E3B3-A146-B879-40250C8832B6}" dt="2024-12-20T13:07:46.223" v="6113" actId="2711"/>
          <ac:spMkLst>
            <pc:docMk/>
            <pc:sldMk cId="1504051037" sldId="274"/>
            <ac:spMk id="4" creationId="{37D2DB6F-E040-E919-DEF5-8D50D3760075}"/>
          </ac:spMkLst>
        </pc:spChg>
        <pc:spChg chg="add mod">
          <ac:chgData name="Natasha Bailey" userId="6812e53c-706a-49b8-b72c-d1c7336c238b" providerId="ADAL" clId="{8BD0BE38-E3B3-A146-B879-40250C8832B6}" dt="2024-12-20T13:07:54.642" v="6114" actId="1076"/>
          <ac:spMkLst>
            <pc:docMk/>
            <pc:sldMk cId="1504051037" sldId="274"/>
            <ac:spMk id="11" creationId="{CBB1E549-591F-9F8B-E88A-A776066929CB}"/>
          </ac:spMkLst>
        </pc:spChg>
        <pc:spChg chg="add mod">
          <ac:chgData name="Natasha Bailey" userId="6812e53c-706a-49b8-b72c-d1c7336c238b" providerId="ADAL" clId="{8BD0BE38-E3B3-A146-B879-40250C8832B6}" dt="2024-12-20T13:07:46.223" v="6113" actId="2711"/>
          <ac:spMkLst>
            <pc:docMk/>
            <pc:sldMk cId="1504051037" sldId="274"/>
            <ac:spMk id="12" creationId="{A5504D99-68A7-2B9E-56BE-4C12A5E41604}"/>
          </ac:spMkLst>
        </pc:spChg>
        <pc:picChg chg="add mod modCrop">
          <ac:chgData name="Natasha Bailey" userId="6812e53c-706a-49b8-b72c-d1c7336c238b" providerId="ADAL" clId="{8BD0BE38-E3B3-A146-B879-40250C8832B6}" dt="2024-12-03T11:02:50.293" v="3920" actId="732"/>
          <ac:picMkLst>
            <pc:docMk/>
            <pc:sldMk cId="1504051037" sldId="274"/>
            <ac:picMk id="6" creationId="{7C06CA9F-28B1-4100-1B27-6FD979D37FF2}"/>
          </ac:picMkLst>
        </pc:picChg>
      </pc:sldChg>
      <pc:sldChg chg="addSp delSp modSp add del mod delAnim">
        <pc:chgData name="Natasha Bailey" userId="6812e53c-706a-49b8-b72c-d1c7336c238b" providerId="ADAL" clId="{8BD0BE38-E3B3-A146-B879-40250C8832B6}" dt="2024-12-19T11:57:58.140" v="5060" actId="2696"/>
        <pc:sldMkLst>
          <pc:docMk/>
          <pc:sldMk cId="3715818632" sldId="275"/>
        </pc:sldMkLst>
      </pc:sldChg>
      <pc:sldChg chg="delSp modSp add del mod">
        <pc:chgData name="Natasha Bailey" userId="6812e53c-706a-49b8-b72c-d1c7336c238b" providerId="ADAL" clId="{8BD0BE38-E3B3-A146-B879-40250C8832B6}" dt="2024-12-19T11:58:00.510" v="5061" actId="2696"/>
        <pc:sldMkLst>
          <pc:docMk/>
          <pc:sldMk cId="3795655595" sldId="276"/>
        </pc:sldMkLst>
      </pc:sldChg>
      <pc:sldChg chg="addSp delSp modSp add del mod ord">
        <pc:chgData name="Natasha Bailey" userId="6812e53c-706a-49b8-b72c-d1c7336c238b" providerId="ADAL" clId="{8BD0BE38-E3B3-A146-B879-40250C8832B6}" dt="2024-12-19T12:02:08.991" v="5202" actId="2696"/>
        <pc:sldMkLst>
          <pc:docMk/>
          <pc:sldMk cId="473535878" sldId="277"/>
        </pc:sldMkLst>
      </pc:sldChg>
      <pc:sldChg chg="addSp delSp modSp add mod ord addAnim delAnim modAnim modShow">
        <pc:chgData name="Natasha Bailey" userId="6812e53c-706a-49b8-b72c-d1c7336c238b" providerId="ADAL" clId="{8BD0BE38-E3B3-A146-B879-40250C8832B6}" dt="2025-01-08T09:22:53.281" v="6145" actId="729"/>
        <pc:sldMkLst>
          <pc:docMk/>
          <pc:sldMk cId="4042968874" sldId="278"/>
        </pc:sldMkLst>
        <pc:spChg chg="add mod">
          <ac:chgData name="Natasha Bailey" userId="6812e53c-706a-49b8-b72c-d1c7336c238b" providerId="ADAL" clId="{8BD0BE38-E3B3-A146-B879-40250C8832B6}" dt="2024-12-19T12:01:39.325" v="5195"/>
          <ac:spMkLst>
            <pc:docMk/>
            <pc:sldMk cId="4042968874" sldId="278"/>
            <ac:spMk id="2" creationId="{BF37CA88-BE8A-8950-57AE-C770DE27390F}"/>
          </ac:spMkLst>
        </pc:spChg>
        <pc:spChg chg="mod">
          <ac:chgData name="Natasha Bailey" userId="6812e53c-706a-49b8-b72c-d1c7336c238b" providerId="ADAL" clId="{8BD0BE38-E3B3-A146-B879-40250C8832B6}" dt="2025-01-05T17:31:33.826" v="6134" actId="20577"/>
          <ac:spMkLst>
            <pc:docMk/>
            <pc:sldMk cId="4042968874" sldId="278"/>
            <ac:spMk id="3" creationId="{ABB123CD-1562-70A9-12AA-27E000A8FA1F}"/>
          </ac:spMkLst>
        </pc:spChg>
        <pc:spChg chg="add mod">
          <ac:chgData name="Natasha Bailey" userId="6812e53c-706a-49b8-b72c-d1c7336c238b" providerId="ADAL" clId="{8BD0BE38-E3B3-A146-B879-40250C8832B6}" dt="2024-12-19T12:01:39.325" v="5195"/>
          <ac:spMkLst>
            <pc:docMk/>
            <pc:sldMk cId="4042968874" sldId="278"/>
            <ac:spMk id="7" creationId="{EE821FC1-AE02-150D-3FAB-F125972535D0}"/>
          </ac:spMkLst>
        </pc:spChg>
        <pc:spChg chg="mod topLvl">
          <ac:chgData name="Natasha Bailey" userId="6812e53c-706a-49b8-b72c-d1c7336c238b" providerId="ADAL" clId="{8BD0BE38-E3B3-A146-B879-40250C8832B6}" dt="2024-12-19T12:04:13.967" v="5235" actId="165"/>
          <ac:spMkLst>
            <pc:docMk/>
            <pc:sldMk cId="4042968874" sldId="278"/>
            <ac:spMk id="12" creationId="{A8A7F14E-2126-42BF-9947-01BCB392519E}"/>
          </ac:spMkLst>
        </pc:spChg>
        <pc:picChg chg="mod topLvl">
          <ac:chgData name="Natasha Bailey" userId="6812e53c-706a-49b8-b72c-d1c7336c238b" providerId="ADAL" clId="{8BD0BE38-E3B3-A146-B879-40250C8832B6}" dt="2024-12-19T12:04:13.967" v="5235" actId="165"/>
          <ac:picMkLst>
            <pc:docMk/>
            <pc:sldMk cId="4042968874" sldId="278"/>
            <ac:picMk id="5" creationId="{BB2ADB6F-297F-1BF8-0B43-7CCBBCC1D697}"/>
          </ac:picMkLst>
        </pc:picChg>
      </pc:sldChg>
      <pc:sldChg chg="addSp delSp modSp add mod delAnim modAnim modShow modNotesTx">
        <pc:chgData name="Natasha Bailey" userId="6812e53c-706a-49b8-b72c-d1c7336c238b" providerId="ADAL" clId="{8BD0BE38-E3B3-A146-B879-40250C8832B6}" dt="2025-01-08T09:22:53.281" v="6145" actId="729"/>
        <pc:sldMkLst>
          <pc:docMk/>
          <pc:sldMk cId="1143263379" sldId="279"/>
        </pc:sldMkLst>
        <pc:spChg chg="mod">
          <ac:chgData name="Natasha Bailey" userId="6812e53c-706a-49b8-b72c-d1c7336c238b" providerId="ADAL" clId="{8BD0BE38-E3B3-A146-B879-40250C8832B6}" dt="2024-12-19T12:05:17.243" v="5329" actId="692"/>
          <ac:spMkLst>
            <pc:docMk/>
            <pc:sldMk cId="1143263379" sldId="279"/>
            <ac:spMk id="3" creationId="{DDF49EB0-7E5D-37C1-1147-6852D3DB7651}"/>
          </ac:spMkLst>
        </pc:spChg>
        <pc:spChg chg="mod">
          <ac:chgData name="Natasha Bailey" userId="6812e53c-706a-49b8-b72c-d1c7336c238b" providerId="ADAL" clId="{8BD0BE38-E3B3-A146-B879-40250C8832B6}" dt="2024-12-19T12:05:17.243" v="5329" actId="692"/>
          <ac:spMkLst>
            <pc:docMk/>
            <pc:sldMk cId="1143263379" sldId="279"/>
            <ac:spMk id="4" creationId="{1EE61A51-805B-A14D-0B57-805E5D7798F7}"/>
          </ac:spMkLst>
        </pc:spChg>
        <pc:spChg chg="mod">
          <ac:chgData name="Natasha Bailey" userId="6812e53c-706a-49b8-b72c-d1c7336c238b" providerId="ADAL" clId="{8BD0BE38-E3B3-A146-B879-40250C8832B6}" dt="2024-12-19T12:05:17.243" v="5329" actId="692"/>
          <ac:spMkLst>
            <pc:docMk/>
            <pc:sldMk cId="1143263379" sldId="279"/>
            <ac:spMk id="6" creationId="{C259A11D-7C09-0596-7D6D-0EDC007D99A5}"/>
          </ac:spMkLst>
        </pc:spChg>
        <pc:spChg chg="mod">
          <ac:chgData name="Natasha Bailey" userId="6812e53c-706a-49b8-b72c-d1c7336c238b" providerId="ADAL" clId="{8BD0BE38-E3B3-A146-B879-40250C8832B6}" dt="2024-12-19T12:05:17.243" v="5329" actId="692"/>
          <ac:spMkLst>
            <pc:docMk/>
            <pc:sldMk cId="1143263379" sldId="279"/>
            <ac:spMk id="37" creationId="{0AE5E789-00AB-BF86-F9AF-51C372791A1F}"/>
          </ac:spMkLst>
        </pc:spChg>
        <pc:spChg chg="mod">
          <ac:chgData name="Natasha Bailey" userId="6812e53c-706a-49b8-b72c-d1c7336c238b" providerId="ADAL" clId="{8BD0BE38-E3B3-A146-B879-40250C8832B6}" dt="2024-12-19T12:05:17.243" v="5329" actId="692"/>
          <ac:spMkLst>
            <pc:docMk/>
            <pc:sldMk cId="1143263379" sldId="279"/>
            <ac:spMk id="38" creationId="{9F3E431C-2146-F113-84ED-E94B9C0B7C49}"/>
          </ac:spMkLst>
        </pc:spChg>
      </pc:sldChg>
      <pc:sldChg chg="addSp delSp modSp add mod modShow">
        <pc:chgData name="Natasha Bailey" userId="6812e53c-706a-49b8-b72c-d1c7336c238b" providerId="ADAL" clId="{8BD0BE38-E3B3-A146-B879-40250C8832B6}" dt="2025-01-08T09:22:53.281" v="6145" actId="729"/>
        <pc:sldMkLst>
          <pc:docMk/>
          <pc:sldMk cId="4218707374" sldId="280"/>
        </pc:sldMkLst>
        <pc:graphicFrameChg chg="mod modGraphic">
          <ac:chgData name="Natasha Bailey" userId="6812e53c-706a-49b8-b72c-d1c7336c238b" providerId="ADAL" clId="{8BD0BE38-E3B3-A146-B879-40250C8832B6}" dt="2025-01-05T17:33:19.710" v="6140"/>
          <ac:graphicFrameMkLst>
            <pc:docMk/>
            <pc:sldMk cId="4218707374" sldId="280"/>
            <ac:graphicFrameMk id="4" creationId="{12A346D2-919F-A98C-2F45-09A728B45A09}"/>
          </ac:graphicFrameMkLst>
        </pc:graphicFrameChg>
      </pc:sldChg>
      <pc:sldChg chg="add del">
        <pc:chgData name="Natasha Bailey" userId="6812e53c-706a-49b8-b72c-d1c7336c238b" providerId="ADAL" clId="{8BD0BE38-E3B3-A146-B879-40250C8832B6}" dt="2024-12-20T12:13:21.853" v="5881" actId="2696"/>
        <pc:sldMkLst>
          <pc:docMk/>
          <pc:sldMk cId="752939858" sldId="281"/>
        </pc:sldMkLst>
      </pc:sldChg>
      <pc:sldChg chg="addSp delSp modSp add mod modShow">
        <pc:chgData name="Natasha Bailey" userId="6812e53c-706a-49b8-b72c-d1c7336c238b" providerId="ADAL" clId="{8BD0BE38-E3B3-A146-B879-40250C8832B6}" dt="2025-01-08T09:22:53.281" v="6145" actId="729"/>
        <pc:sldMkLst>
          <pc:docMk/>
          <pc:sldMk cId="1049620463" sldId="281"/>
        </pc:sldMkLst>
        <pc:spChg chg="add mod">
          <ac:chgData name="Natasha Bailey" userId="6812e53c-706a-49b8-b72c-d1c7336c238b" providerId="ADAL" clId="{8BD0BE38-E3B3-A146-B879-40250C8832B6}" dt="2025-01-05T17:38:51.789" v="6143"/>
          <ac:spMkLst>
            <pc:docMk/>
            <pc:sldMk cId="1049620463" sldId="281"/>
            <ac:spMk id="2" creationId="{AD7F1650-F6EE-F83C-EC12-D21AE9E9320F}"/>
          </ac:spMkLst>
        </pc:spChg>
        <pc:graphicFrameChg chg="mod modGraphic">
          <ac:chgData name="Natasha Bailey" userId="6812e53c-706a-49b8-b72c-d1c7336c238b" providerId="ADAL" clId="{8BD0BE38-E3B3-A146-B879-40250C8832B6}" dt="2025-01-05T17:33:14.891" v="6139"/>
          <ac:graphicFrameMkLst>
            <pc:docMk/>
            <pc:sldMk cId="1049620463" sldId="281"/>
            <ac:graphicFrameMk id="4" creationId="{F47BBA81-7A15-F67A-3066-39C26FB7DF18}"/>
          </ac:graphicFrameMkLst>
        </pc:graphicFrameChg>
      </pc:sldChg>
      <pc:sldChg chg="delSp modSp add mod ord modShow modNotesTx">
        <pc:chgData name="Natasha Bailey" userId="6812e53c-706a-49b8-b72c-d1c7336c238b" providerId="ADAL" clId="{8BD0BE38-E3B3-A146-B879-40250C8832B6}" dt="2025-01-08T09:22:53.281" v="6145" actId="729"/>
        <pc:sldMkLst>
          <pc:docMk/>
          <pc:sldMk cId="2037915033" sldId="282"/>
        </pc:sldMkLst>
        <pc:graphicFrameChg chg="modGraphic">
          <ac:chgData name="Natasha Bailey" userId="6812e53c-706a-49b8-b72c-d1c7336c238b" providerId="ADAL" clId="{8BD0BE38-E3B3-A146-B879-40250C8832B6}" dt="2024-12-20T12:18:10.744" v="6047" actId="20577"/>
          <ac:graphicFrameMkLst>
            <pc:docMk/>
            <pc:sldMk cId="2037915033" sldId="282"/>
            <ac:graphicFrameMk id="4" creationId="{71CEC909-F477-7DE3-3F4F-013E072A23E0}"/>
          </ac:graphicFrameMkLst>
        </pc:graphicFrameChg>
      </pc:sldChg>
      <pc:sldChg chg="add del">
        <pc:chgData name="Natasha Bailey" userId="6812e53c-706a-49b8-b72c-d1c7336c238b" providerId="ADAL" clId="{8BD0BE38-E3B3-A146-B879-40250C8832B6}" dt="2024-12-20T12:14:11.695" v="5902" actId="2696"/>
        <pc:sldMkLst>
          <pc:docMk/>
          <pc:sldMk cId="2817073301" sldId="282"/>
        </pc:sldMkLst>
      </pc:sldChg>
      <pc:sldMasterChg chg="setBg modSldLayout">
        <pc:chgData name="Natasha Bailey" userId="6812e53c-706a-49b8-b72c-d1c7336c238b" providerId="ADAL" clId="{8BD0BE38-E3B3-A146-B879-40250C8832B6}" dt="2024-11-28T19:10:58.852" v="919"/>
        <pc:sldMasterMkLst>
          <pc:docMk/>
          <pc:sldMasterMk cId="24499664" sldId="2147483660"/>
        </pc:sldMasterMkLst>
        <pc:sldLayoutChg chg="setBg">
          <pc:chgData name="Natasha Bailey" userId="6812e53c-706a-49b8-b72c-d1c7336c238b" providerId="ADAL" clId="{8BD0BE38-E3B3-A146-B879-40250C8832B6}" dt="2024-11-28T19:10:58.852" v="919"/>
          <pc:sldLayoutMkLst>
            <pc:docMk/>
            <pc:sldMasterMk cId="24499664" sldId="2147483660"/>
            <pc:sldLayoutMk cId="3863173094" sldId="2147483661"/>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794484748" sldId="2147483662"/>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580083109" sldId="2147483663"/>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1963159780" sldId="2147483664"/>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2977628712" sldId="2147483665"/>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3171603227" sldId="2147483666"/>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3457770575" sldId="2147483667"/>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3175622174" sldId="2147483668"/>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2026775527" sldId="2147483669"/>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2577490178" sldId="2147483670"/>
          </pc:sldLayoutMkLst>
        </pc:sldLayoutChg>
        <pc:sldLayoutChg chg="setBg">
          <pc:chgData name="Natasha Bailey" userId="6812e53c-706a-49b8-b72c-d1c7336c238b" providerId="ADAL" clId="{8BD0BE38-E3B3-A146-B879-40250C8832B6}" dt="2024-11-28T19:10:58.852" v="919"/>
          <pc:sldLayoutMkLst>
            <pc:docMk/>
            <pc:sldMasterMk cId="24499664" sldId="2147483660"/>
            <pc:sldLayoutMk cId="72778750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D1006-8F4E-A44D-BB56-BD078063769D}" type="datetimeFigureOut">
              <a:rPr lang="en-US" smtClean="0"/>
              <a:t>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BFCB0-9D4C-084F-B4E7-066560790145}" type="slidenum">
              <a:rPr lang="en-US" smtClean="0"/>
              <a:t>‹#›</a:t>
            </a:fld>
            <a:endParaRPr lang="en-US"/>
          </a:p>
        </p:txBody>
      </p:sp>
    </p:spTree>
    <p:extLst>
      <p:ext uri="{BB962C8B-B14F-4D97-AF65-F5344CB8AC3E}">
        <p14:creationId xmlns:p14="http://schemas.microsoft.com/office/powerpoint/2010/main" val="359034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BFED0-65B8-EAA1-71EA-25EC132D7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64D8A-DA82-27EA-F553-261E04DA6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69F98-B3A0-0817-47FC-5396523969C9}"/>
              </a:ext>
            </a:extLst>
          </p:cNvPr>
          <p:cNvSpPr>
            <a:spLocks noGrp="1"/>
          </p:cNvSpPr>
          <p:nvPr>
            <p:ph type="body" idx="1"/>
          </p:nvPr>
        </p:nvSpPr>
        <p:spPr/>
        <p:txBody>
          <a:bodyPr/>
          <a:lstStyle/>
          <a:p>
            <a:r>
              <a:rPr lang="en-US" dirty="0"/>
              <a:t>https://neuroscience-</a:t>
            </a:r>
            <a:r>
              <a:rPr lang="en-US" dirty="0" err="1"/>
              <a:t>graphicdesign.com</a:t>
            </a:r>
            <a:r>
              <a:rPr lang="en-US" dirty="0"/>
              <a:t>/</a:t>
            </a:r>
          </a:p>
        </p:txBody>
      </p:sp>
      <p:sp>
        <p:nvSpPr>
          <p:cNvPr id="4" name="Slide Number Placeholder 3">
            <a:extLst>
              <a:ext uri="{FF2B5EF4-FFF2-40B4-BE49-F238E27FC236}">
                <a16:creationId xmlns:a16="http://schemas.microsoft.com/office/drawing/2014/main" id="{91C3F65B-845A-2830-BED6-D59D82AFB64C}"/>
              </a:ext>
            </a:extLst>
          </p:cNvPr>
          <p:cNvSpPr>
            <a:spLocks noGrp="1"/>
          </p:cNvSpPr>
          <p:nvPr>
            <p:ph type="sldNum" sz="quarter" idx="5"/>
          </p:nvPr>
        </p:nvSpPr>
        <p:spPr/>
        <p:txBody>
          <a:bodyPr/>
          <a:lstStyle/>
          <a:p>
            <a:fld id="{B82BFCB0-9D4C-084F-B4E7-066560790145}" type="slidenum">
              <a:rPr lang="en-US" smtClean="0"/>
              <a:t>3</a:t>
            </a:fld>
            <a:endParaRPr lang="en-US"/>
          </a:p>
        </p:txBody>
      </p:sp>
    </p:spTree>
    <p:extLst>
      <p:ext uri="{BB962C8B-B14F-4D97-AF65-F5344CB8AC3E}">
        <p14:creationId xmlns:p14="http://schemas.microsoft.com/office/powerpoint/2010/main" val="394896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28894-01F0-BEB6-1ED1-98722ADB1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6D2EC-422F-D402-B0CB-BB531EC9C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22184-6B3A-1C8F-09AE-244C90E939B5}"/>
              </a:ext>
            </a:extLst>
          </p:cNvPr>
          <p:cNvSpPr>
            <a:spLocks noGrp="1"/>
          </p:cNvSpPr>
          <p:nvPr>
            <p:ph type="body" idx="1"/>
          </p:nvPr>
        </p:nvSpPr>
        <p:spPr/>
        <p:txBody>
          <a:bodyPr/>
          <a:lstStyle/>
          <a:p>
            <a:r>
              <a:rPr lang="en-US" dirty="0"/>
              <a:t>Student handout</a:t>
            </a:r>
          </a:p>
          <a:p>
            <a:r>
              <a:rPr lang="en-US" dirty="0"/>
              <a:t>https://neuroscience-</a:t>
            </a:r>
            <a:r>
              <a:rPr lang="en-US" dirty="0" err="1"/>
              <a:t>graphicdesign.com</a:t>
            </a:r>
            <a:r>
              <a:rPr lang="en-US" dirty="0"/>
              <a:t>/</a:t>
            </a:r>
          </a:p>
        </p:txBody>
      </p:sp>
      <p:sp>
        <p:nvSpPr>
          <p:cNvPr id="4" name="Slide Number Placeholder 3">
            <a:extLst>
              <a:ext uri="{FF2B5EF4-FFF2-40B4-BE49-F238E27FC236}">
                <a16:creationId xmlns:a16="http://schemas.microsoft.com/office/drawing/2014/main" id="{6A7ED27A-1268-5AF0-421D-D3DAB7D20EE5}"/>
              </a:ext>
            </a:extLst>
          </p:cNvPr>
          <p:cNvSpPr>
            <a:spLocks noGrp="1"/>
          </p:cNvSpPr>
          <p:nvPr>
            <p:ph type="sldNum" sz="quarter" idx="5"/>
          </p:nvPr>
        </p:nvSpPr>
        <p:spPr/>
        <p:txBody>
          <a:bodyPr/>
          <a:lstStyle/>
          <a:p>
            <a:fld id="{B82BFCB0-9D4C-084F-B4E7-066560790145}" type="slidenum">
              <a:rPr lang="en-US" smtClean="0"/>
              <a:t>4</a:t>
            </a:fld>
            <a:endParaRPr lang="en-US"/>
          </a:p>
        </p:txBody>
      </p:sp>
    </p:spTree>
    <p:extLst>
      <p:ext uri="{BB962C8B-B14F-4D97-AF65-F5344CB8AC3E}">
        <p14:creationId xmlns:p14="http://schemas.microsoft.com/office/powerpoint/2010/main" val="24199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0445C-2E0B-855D-ED20-8ADEF053C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86722-94A4-1874-793A-7DA6EF840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FF36B-1C8C-A9CD-6CDA-440677A75A3A}"/>
              </a:ext>
            </a:extLst>
          </p:cNvPr>
          <p:cNvSpPr>
            <a:spLocks noGrp="1"/>
          </p:cNvSpPr>
          <p:nvPr>
            <p:ph type="body" idx="1"/>
          </p:nvPr>
        </p:nvSpPr>
        <p:spPr/>
        <p:txBody>
          <a:bodyPr/>
          <a:lstStyle/>
          <a:p>
            <a:r>
              <a:rPr lang="en-US" dirty="0"/>
              <a:t>Blank</a:t>
            </a:r>
          </a:p>
        </p:txBody>
      </p:sp>
      <p:sp>
        <p:nvSpPr>
          <p:cNvPr id="4" name="Slide Number Placeholder 3">
            <a:extLst>
              <a:ext uri="{FF2B5EF4-FFF2-40B4-BE49-F238E27FC236}">
                <a16:creationId xmlns:a16="http://schemas.microsoft.com/office/drawing/2014/main" id="{A5D99211-F452-4297-81A8-AA0F88A6C469}"/>
              </a:ext>
            </a:extLst>
          </p:cNvPr>
          <p:cNvSpPr>
            <a:spLocks noGrp="1"/>
          </p:cNvSpPr>
          <p:nvPr>
            <p:ph type="sldNum" sz="quarter" idx="5"/>
          </p:nvPr>
        </p:nvSpPr>
        <p:spPr/>
        <p:txBody>
          <a:bodyPr/>
          <a:lstStyle/>
          <a:p>
            <a:fld id="{B82BFCB0-9D4C-084F-B4E7-066560790145}" type="slidenum">
              <a:rPr lang="en-US" smtClean="0"/>
              <a:t>7</a:t>
            </a:fld>
            <a:endParaRPr lang="en-US"/>
          </a:p>
        </p:txBody>
      </p:sp>
    </p:spTree>
    <p:extLst>
      <p:ext uri="{BB962C8B-B14F-4D97-AF65-F5344CB8AC3E}">
        <p14:creationId xmlns:p14="http://schemas.microsoft.com/office/powerpoint/2010/main" val="342036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CLOZE</a:t>
            </a:r>
          </a:p>
        </p:txBody>
      </p:sp>
      <p:sp>
        <p:nvSpPr>
          <p:cNvPr id="4" name="Slide Number Placeholder 3"/>
          <p:cNvSpPr>
            <a:spLocks noGrp="1"/>
          </p:cNvSpPr>
          <p:nvPr>
            <p:ph type="sldNum" sz="quarter" idx="5"/>
          </p:nvPr>
        </p:nvSpPr>
        <p:spPr/>
        <p:txBody>
          <a:bodyPr/>
          <a:lstStyle/>
          <a:p>
            <a:fld id="{B82BFCB0-9D4C-084F-B4E7-066560790145}" type="slidenum">
              <a:rPr lang="en-US" smtClean="0"/>
              <a:t>8</a:t>
            </a:fld>
            <a:endParaRPr lang="en-US"/>
          </a:p>
        </p:txBody>
      </p:sp>
    </p:spTree>
    <p:extLst>
      <p:ext uri="{BB962C8B-B14F-4D97-AF65-F5344CB8AC3E}">
        <p14:creationId xmlns:p14="http://schemas.microsoft.com/office/powerpoint/2010/main" val="4190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73B34-1E50-3E02-A0F7-80A055C40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27306-BF6F-751C-7AD5-DA7EA742F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7DFD0-6AEA-3770-DE6E-6E6909D6136B}"/>
              </a:ext>
            </a:extLst>
          </p:cNvPr>
          <p:cNvSpPr>
            <a:spLocks noGrp="1"/>
          </p:cNvSpPr>
          <p:nvPr>
            <p:ph type="body" idx="1"/>
          </p:nvPr>
        </p:nvSpPr>
        <p:spPr/>
        <p:txBody>
          <a:bodyPr/>
          <a:lstStyle/>
          <a:p>
            <a:r>
              <a:rPr lang="en-US" dirty="0"/>
              <a:t>CLOZE with support</a:t>
            </a:r>
          </a:p>
        </p:txBody>
      </p:sp>
      <p:sp>
        <p:nvSpPr>
          <p:cNvPr id="4" name="Slide Number Placeholder 3">
            <a:extLst>
              <a:ext uri="{FF2B5EF4-FFF2-40B4-BE49-F238E27FC236}">
                <a16:creationId xmlns:a16="http://schemas.microsoft.com/office/drawing/2014/main" id="{37F2BACE-8488-9B1D-6D5D-5282DA60E2ED}"/>
              </a:ext>
            </a:extLst>
          </p:cNvPr>
          <p:cNvSpPr>
            <a:spLocks noGrp="1"/>
          </p:cNvSpPr>
          <p:nvPr>
            <p:ph type="sldNum" sz="quarter" idx="5"/>
          </p:nvPr>
        </p:nvSpPr>
        <p:spPr/>
        <p:txBody>
          <a:bodyPr/>
          <a:lstStyle/>
          <a:p>
            <a:fld id="{B82BFCB0-9D4C-084F-B4E7-066560790145}" type="slidenum">
              <a:rPr lang="en-US" smtClean="0"/>
              <a:t>9</a:t>
            </a:fld>
            <a:endParaRPr lang="en-US"/>
          </a:p>
        </p:txBody>
      </p:sp>
    </p:spTree>
    <p:extLst>
      <p:ext uri="{BB962C8B-B14F-4D97-AF65-F5344CB8AC3E}">
        <p14:creationId xmlns:p14="http://schemas.microsoft.com/office/powerpoint/2010/main" val="322973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C49D-F18C-B931-4AA6-876B1DACF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17D44-1FD7-AFDE-39EA-31121E8A4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A9622-A641-99A8-F70B-497996A4D81B}"/>
              </a:ext>
            </a:extLst>
          </p:cNvPr>
          <p:cNvSpPr>
            <a:spLocks noGrp="1"/>
          </p:cNvSpPr>
          <p:nvPr>
            <p:ph type="body" idx="1"/>
          </p:nvPr>
        </p:nvSpPr>
        <p:spPr/>
        <p:txBody>
          <a:bodyPr/>
          <a:lstStyle/>
          <a:p>
            <a:r>
              <a:rPr lang="en-US" dirty="0"/>
              <a:t>Answers</a:t>
            </a:r>
          </a:p>
        </p:txBody>
      </p:sp>
      <p:sp>
        <p:nvSpPr>
          <p:cNvPr id="4" name="Slide Number Placeholder 3">
            <a:extLst>
              <a:ext uri="{FF2B5EF4-FFF2-40B4-BE49-F238E27FC236}">
                <a16:creationId xmlns:a16="http://schemas.microsoft.com/office/drawing/2014/main" id="{C2321AF0-8F07-0463-7B8A-F38E85822BEA}"/>
              </a:ext>
            </a:extLst>
          </p:cNvPr>
          <p:cNvSpPr>
            <a:spLocks noGrp="1"/>
          </p:cNvSpPr>
          <p:nvPr>
            <p:ph type="sldNum" sz="quarter" idx="5"/>
          </p:nvPr>
        </p:nvSpPr>
        <p:spPr/>
        <p:txBody>
          <a:bodyPr/>
          <a:lstStyle/>
          <a:p>
            <a:fld id="{B82BFCB0-9D4C-084F-B4E7-066560790145}" type="slidenum">
              <a:rPr lang="en-US" smtClean="0"/>
              <a:t>10</a:t>
            </a:fld>
            <a:endParaRPr lang="en-US"/>
          </a:p>
        </p:txBody>
      </p:sp>
    </p:spTree>
    <p:extLst>
      <p:ext uri="{BB962C8B-B14F-4D97-AF65-F5344CB8AC3E}">
        <p14:creationId xmlns:p14="http://schemas.microsoft.com/office/powerpoint/2010/main" val="293896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86317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257749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72778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79448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986E6EC-8ACF-B743-AAE1-07EBA2F0F94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58008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986E6EC-8ACF-B743-AAE1-07EBA2F0F949}"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196315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986E6EC-8ACF-B743-AAE1-07EBA2F0F949}" type="datetimeFigureOut">
              <a:rPr lang="en-US" smtClean="0"/>
              <a:t>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297762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986E6EC-8ACF-B743-AAE1-07EBA2F0F949}" type="datetimeFigureOut">
              <a:rPr lang="en-US" smtClean="0"/>
              <a:t>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17160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6E6EC-8ACF-B743-AAE1-07EBA2F0F949}" type="datetimeFigureOut">
              <a:rPr lang="en-US" smtClean="0"/>
              <a:t>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45777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86E6EC-8ACF-B743-AAE1-07EBA2F0F949}"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175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86E6EC-8ACF-B743-AAE1-07EBA2F0F949}"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202677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86E6EC-8ACF-B743-AAE1-07EBA2F0F949}" type="datetimeFigureOut">
              <a:rPr lang="en-US" smtClean="0"/>
              <a:t>1/8/25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902EAE-F7AA-ED49-B98C-7598360F68A8}" type="slidenum">
              <a:rPr lang="en-US" smtClean="0"/>
              <a:t>‹#›</a:t>
            </a:fld>
            <a:endParaRPr lang="en-US"/>
          </a:p>
        </p:txBody>
      </p:sp>
    </p:spTree>
    <p:extLst>
      <p:ext uri="{BB962C8B-B14F-4D97-AF65-F5344CB8AC3E}">
        <p14:creationId xmlns:p14="http://schemas.microsoft.com/office/powerpoint/2010/main" val="2449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One glowing light bulb in sea of unlit bulbs">
            <a:extLst>
              <a:ext uri="{FF2B5EF4-FFF2-40B4-BE49-F238E27FC236}">
                <a16:creationId xmlns:a16="http://schemas.microsoft.com/office/drawing/2014/main" id="{17A6806B-8DFF-8909-D7C5-6335C977E0BD}"/>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2" name="Rounded Rectangle 1">
            <a:extLst>
              <a:ext uri="{FF2B5EF4-FFF2-40B4-BE49-F238E27FC236}">
                <a16:creationId xmlns:a16="http://schemas.microsoft.com/office/drawing/2014/main" id="{4E61D0C9-9669-258A-94A5-E33CB41DF47E}"/>
              </a:ext>
            </a:extLst>
          </p:cNvPr>
          <p:cNvSpPr/>
          <p:nvPr/>
        </p:nvSpPr>
        <p:spPr>
          <a:xfrm>
            <a:off x="567065" y="460841"/>
            <a:ext cx="8001748"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2E255902-B3B1-F105-10D1-7D0ADEB2233D}"/>
              </a:ext>
            </a:extLst>
          </p:cNvPr>
          <p:cNvSpPr txBox="1"/>
          <p:nvPr/>
        </p:nvSpPr>
        <p:spPr>
          <a:xfrm>
            <a:off x="678426" y="634181"/>
            <a:ext cx="7787148" cy="707886"/>
          </a:xfrm>
          <a:prstGeom prst="rect">
            <a:avLst/>
          </a:prstGeom>
          <a:noFill/>
        </p:spPr>
        <p:txBody>
          <a:bodyPr wrap="square" rtlCol="0">
            <a:spAutoFit/>
          </a:bodyPr>
          <a:lstStyle/>
          <a:p>
            <a:pPr algn="ctr"/>
            <a:r>
              <a:rPr lang="en-US" sz="4000" dirty="0">
                <a:effectLst>
                  <a:glow rad="127000">
                    <a:schemeClr val="bg1"/>
                  </a:glow>
                </a:effectLst>
                <a:latin typeface="Gotham Medium" pitchFamily="2" charset="0"/>
                <a:cs typeface="Gotham Medium" pitchFamily="2" charset="0"/>
              </a:rPr>
              <a:t>What are they talking about?</a:t>
            </a:r>
          </a:p>
        </p:txBody>
      </p:sp>
      <p:sp>
        <p:nvSpPr>
          <p:cNvPr id="5" name="TextBox 4">
            <a:extLst>
              <a:ext uri="{FF2B5EF4-FFF2-40B4-BE49-F238E27FC236}">
                <a16:creationId xmlns:a16="http://schemas.microsoft.com/office/drawing/2014/main" id="{4FCF7C03-E176-22E1-A655-DCC5AAA0CA56}"/>
              </a:ext>
            </a:extLst>
          </p:cNvPr>
          <p:cNvSpPr txBox="1"/>
          <p:nvPr/>
        </p:nvSpPr>
        <p:spPr>
          <a:xfrm>
            <a:off x="781665" y="1818968"/>
            <a:ext cx="7787148" cy="1261884"/>
          </a:xfrm>
          <a:prstGeom prst="rect">
            <a:avLst/>
          </a:prstGeom>
          <a:noFill/>
        </p:spPr>
        <p:txBody>
          <a:bodyPr wrap="square" rtlCol="0">
            <a:spAutoFit/>
          </a:bodyPr>
          <a:lstStyle/>
          <a:p>
            <a:r>
              <a:rPr lang="en-US" sz="2000" dirty="0">
                <a:effectLst>
                  <a:glow rad="127000">
                    <a:schemeClr val="bg1"/>
                  </a:glow>
                </a:effectLst>
                <a:latin typeface="Gotham Medium" pitchFamily="2" charset="0"/>
                <a:cs typeface="Gotham Medium" pitchFamily="2" charset="0"/>
              </a:rPr>
              <a:t>“There is no scientific study more vital to humans than the study of the _____. Our entire view of the universe depends on it.”</a:t>
            </a:r>
          </a:p>
          <a:p>
            <a:r>
              <a:rPr lang="en-US" sz="1600" dirty="0">
                <a:effectLst>
                  <a:glow rad="127000">
                    <a:schemeClr val="bg1"/>
                  </a:glow>
                </a:effectLst>
                <a:latin typeface="Gotham Medium" pitchFamily="2" charset="0"/>
                <a:cs typeface="Gotham Medium" pitchFamily="2" charset="0"/>
              </a:rPr>
              <a:t>- Francis H.C. Crick</a:t>
            </a:r>
          </a:p>
        </p:txBody>
      </p:sp>
      <p:pic>
        <p:nvPicPr>
          <p:cNvPr id="32" name="Picture 31" descr="A pink brain with black background&#10;&#10;Description automatically generated">
            <a:extLst>
              <a:ext uri="{FF2B5EF4-FFF2-40B4-BE49-F238E27FC236}">
                <a16:creationId xmlns:a16="http://schemas.microsoft.com/office/drawing/2014/main" id="{B1BD9E38-EA61-FA3F-BEF6-9B2423727FC4}"/>
              </a:ext>
            </a:extLst>
          </p:cNvPr>
          <p:cNvPicPr>
            <a:picLocks noChangeAspect="1"/>
          </p:cNvPicPr>
          <p:nvPr/>
        </p:nvPicPr>
        <p:blipFill>
          <a:blip r:embed="rId3"/>
          <a:stretch>
            <a:fillRect/>
          </a:stretch>
        </p:blipFill>
        <p:spPr>
          <a:xfrm>
            <a:off x="6451599" y="4557748"/>
            <a:ext cx="2888331" cy="2329196"/>
          </a:xfrm>
          <a:prstGeom prst="rect">
            <a:avLst/>
          </a:prstGeom>
        </p:spPr>
      </p:pic>
      <p:sp>
        <p:nvSpPr>
          <p:cNvPr id="6" name="TextBox 5">
            <a:extLst>
              <a:ext uri="{FF2B5EF4-FFF2-40B4-BE49-F238E27FC236}">
                <a16:creationId xmlns:a16="http://schemas.microsoft.com/office/drawing/2014/main" id="{A0FF7CF5-D4D7-2E9D-396E-03AC33B48785}"/>
              </a:ext>
            </a:extLst>
          </p:cNvPr>
          <p:cNvSpPr txBox="1"/>
          <p:nvPr/>
        </p:nvSpPr>
        <p:spPr>
          <a:xfrm>
            <a:off x="781665" y="3311532"/>
            <a:ext cx="7787148" cy="1261884"/>
          </a:xfrm>
          <a:prstGeom prst="rect">
            <a:avLst/>
          </a:prstGeom>
          <a:noFill/>
        </p:spPr>
        <p:txBody>
          <a:bodyPr wrap="square" rtlCol="0">
            <a:spAutoFit/>
          </a:bodyPr>
          <a:lstStyle/>
          <a:p>
            <a:r>
              <a:rPr lang="en-US" sz="2000" dirty="0">
                <a:effectLst>
                  <a:glow rad="127000">
                    <a:schemeClr val="bg1"/>
                  </a:glow>
                </a:effectLst>
                <a:latin typeface="Gotham Medium" pitchFamily="2" charset="0"/>
                <a:cs typeface="Gotham Medium" pitchFamily="2" charset="0"/>
              </a:rPr>
              <a:t>“Shaped a little like a loaf of French country bread, our _____ is a crowded chemistry lab, bustling with nonstop neural conversations.”</a:t>
            </a:r>
          </a:p>
          <a:p>
            <a:r>
              <a:rPr lang="en-US" sz="1600" dirty="0">
                <a:effectLst>
                  <a:glow rad="127000">
                    <a:schemeClr val="bg1"/>
                  </a:glow>
                </a:effectLst>
                <a:latin typeface="Gotham Medium" pitchFamily="2" charset="0"/>
                <a:cs typeface="Gotham Medium" pitchFamily="2" charset="0"/>
              </a:rPr>
              <a:t>- Diane Ackerman</a:t>
            </a:r>
          </a:p>
        </p:txBody>
      </p:sp>
      <p:sp>
        <p:nvSpPr>
          <p:cNvPr id="7" name="TextBox 6">
            <a:extLst>
              <a:ext uri="{FF2B5EF4-FFF2-40B4-BE49-F238E27FC236}">
                <a16:creationId xmlns:a16="http://schemas.microsoft.com/office/drawing/2014/main" id="{30D04789-E9C1-B23C-DCFA-35374BD7BA51}"/>
              </a:ext>
            </a:extLst>
          </p:cNvPr>
          <p:cNvSpPr txBox="1"/>
          <p:nvPr/>
        </p:nvSpPr>
        <p:spPr>
          <a:xfrm>
            <a:off x="781665" y="4949786"/>
            <a:ext cx="7787148" cy="646331"/>
          </a:xfrm>
          <a:prstGeom prst="rect">
            <a:avLst/>
          </a:prstGeom>
          <a:noFill/>
        </p:spPr>
        <p:txBody>
          <a:bodyPr wrap="square" rtlCol="0">
            <a:spAutoFit/>
          </a:bodyPr>
          <a:lstStyle/>
          <a:p>
            <a:r>
              <a:rPr lang="en-GB" sz="2000" dirty="0">
                <a:effectLst>
                  <a:glow rad="127000">
                    <a:schemeClr val="bg1"/>
                  </a:glow>
                </a:effectLst>
                <a:latin typeface="Gotham Medium" pitchFamily="2" charset="0"/>
                <a:ea typeface="Calibri" panose="020F0502020204030204" pitchFamily="34" charset="0"/>
                <a:cs typeface="Gotham Medium" pitchFamily="2" charset="0"/>
              </a:rPr>
              <a:t>“I like nonsense; it wakes up the </a:t>
            </a:r>
            <a:r>
              <a:rPr lang="en-US" sz="2000" dirty="0">
                <a:effectLst>
                  <a:glow rad="127000">
                    <a:schemeClr val="bg1"/>
                  </a:glow>
                </a:effectLst>
                <a:latin typeface="Gotham Medium" pitchFamily="2" charset="0"/>
                <a:cs typeface="Gotham Medium" pitchFamily="2" charset="0"/>
              </a:rPr>
              <a:t>_____ </a:t>
            </a:r>
            <a:r>
              <a:rPr lang="en-GB" sz="2000" dirty="0">
                <a:effectLst>
                  <a:glow rad="127000">
                    <a:schemeClr val="bg1"/>
                  </a:glow>
                </a:effectLst>
                <a:latin typeface="Gotham Medium" pitchFamily="2" charset="0"/>
                <a:ea typeface="Calibri" panose="020F0502020204030204" pitchFamily="34" charset="0"/>
                <a:cs typeface="Gotham Medium" pitchFamily="2" charset="0"/>
              </a:rPr>
              <a:t>cells.</a:t>
            </a:r>
          </a:p>
          <a:p>
            <a:r>
              <a:rPr lang="en-GB" sz="1600" dirty="0">
                <a:effectLst>
                  <a:glow rad="127000">
                    <a:schemeClr val="bg1"/>
                  </a:glow>
                </a:effectLst>
                <a:latin typeface="Gotham Medium" pitchFamily="2" charset="0"/>
                <a:ea typeface="Calibri" panose="020F0502020204030204" pitchFamily="34" charset="0"/>
                <a:cs typeface="Gotham Medium" pitchFamily="2" charset="0"/>
              </a:rPr>
              <a:t>- </a:t>
            </a:r>
            <a:r>
              <a:rPr lang="en-GB" sz="1600" dirty="0" err="1">
                <a:effectLst>
                  <a:glow rad="127000">
                    <a:schemeClr val="bg1"/>
                  </a:glow>
                </a:effectLst>
                <a:latin typeface="Gotham Medium" pitchFamily="2" charset="0"/>
                <a:ea typeface="Calibri" panose="020F0502020204030204" pitchFamily="34" charset="0"/>
                <a:cs typeface="Gotham Medium" pitchFamily="2" charset="0"/>
              </a:rPr>
              <a:t>Dr.</a:t>
            </a:r>
            <a:r>
              <a:rPr lang="en-GB" sz="1600" dirty="0">
                <a:effectLst>
                  <a:glow rad="127000">
                    <a:schemeClr val="bg1"/>
                  </a:glow>
                </a:effectLst>
                <a:latin typeface="Gotham Medium" pitchFamily="2" charset="0"/>
                <a:ea typeface="Calibri" panose="020F0502020204030204" pitchFamily="34" charset="0"/>
                <a:cs typeface="Gotham Medium" pitchFamily="2" charset="0"/>
              </a:rPr>
              <a:t> Seuss</a:t>
            </a:r>
          </a:p>
        </p:txBody>
      </p:sp>
      <p:sp>
        <p:nvSpPr>
          <p:cNvPr id="8" name="TextBox 7">
            <a:extLst>
              <a:ext uri="{FF2B5EF4-FFF2-40B4-BE49-F238E27FC236}">
                <a16:creationId xmlns:a16="http://schemas.microsoft.com/office/drawing/2014/main" id="{BA811D8F-355F-83EC-C5A4-233D85D043B5}"/>
              </a:ext>
            </a:extLst>
          </p:cNvPr>
          <p:cNvSpPr txBox="1"/>
          <p:nvPr/>
        </p:nvSpPr>
        <p:spPr>
          <a:xfrm>
            <a:off x="2385493" y="2118321"/>
            <a:ext cx="957313" cy="369332"/>
          </a:xfrm>
          <a:prstGeom prst="rect">
            <a:avLst/>
          </a:prstGeom>
          <a:noFill/>
        </p:spPr>
        <p:txBody>
          <a:bodyPr wrap="none" rtlCol="0">
            <a:spAutoFit/>
          </a:bodyPr>
          <a:lstStyle/>
          <a:p>
            <a:r>
              <a:rPr lang="en-US" dirty="0">
                <a:solidFill>
                  <a:srgbClr val="FF0000"/>
                </a:solidFill>
                <a:latin typeface="Gotham Medium" pitchFamily="2" charset="0"/>
                <a:cs typeface="Gotham Medium" pitchFamily="2" charset="0"/>
              </a:rPr>
              <a:t>BRAIN</a:t>
            </a:r>
          </a:p>
        </p:txBody>
      </p:sp>
      <p:sp>
        <p:nvSpPr>
          <p:cNvPr id="9" name="TextBox 8">
            <a:extLst>
              <a:ext uri="{FF2B5EF4-FFF2-40B4-BE49-F238E27FC236}">
                <a16:creationId xmlns:a16="http://schemas.microsoft.com/office/drawing/2014/main" id="{B92285EB-1269-0112-346E-AF2BCDF82B0E}"/>
              </a:ext>
            </a:extLst>
          </p:cNvPr>
          <p:cNvSpPr txBox="1"/>
          <p:nvPr/>
        </p:nvSpPr>
        <p:spPr>
          <a:xfrm>
            <a:off x="781665" y="3621343"/>
            <a:ext cx="957313" cy="369332"/>
          </a:xfrm>
          <a:prstGeom prst="rect">
            <a:avLst/>
          </a:prstGeom>
          <a:noFill/>
        </p:spPr>
        <p:txBody>
          <a:bodyPr wrap="none" rtlCol="0">
            <a:spAutoFit/>
          </a:bodyPr>
          <a:lstStyle/>
          <a:p>
            <a:r>
              <a:rPr lang="en-US" dirty="0">
                <a:solidFill>
                  <a:srgbClr val="FF0000"/>
                </a:solidFill>
                <a:latin typeface="Gotham Medium" pitchFamily="2" charset="0"/>
                <a:cs typeface="Gotham Medium" pitchFamily="2" charset="0"/>
              </a:rPr>
              <a:t>BRAIN</a:t>
            </a:r>
          </a:p>
        </p:txBody>
      </p:sp>
      <p:sp>
        <p:nvSpPr>
          <p:cNvPr id="10" name="TextBox 9">
            <a:extLst>
              <a:ext uri="{FF2B5EF4-FFF2-40B4-BE49-F238E27FC236}">
                <a16:creationId xmlns:a16="http://schemas.microsoft.com/office/drawing/2014/main" id="{32705EAD-F306-C1BA-BBDB-6B18B7161FEA}"/>
              </a:ext>
            </a:extLst>
          </p:cNvPr>
          <p:cNvSpPr txBox="1"/>
          <p:nvPr/>
        </p:nvSpPr>
        <p:spPr>
          <a:xfrm>
            <a:off x="4947847" y="4930728"/>
            <a:ext cx="957313" cy="369332"/>
          </a:xfrm>
          <a:prstGeom prst="rect">
            <a:avLst/>
          </a:prstGeom>
          <a:noFill/>
        </p:spPr>
        <p:txBody>
          <a:bodyPr wrap="none" rtlCol="0">
            <a:spAutoFit/>
          </a:bodyPr>
          <a:lstStyle/>
          <a:p>
            <a:r>
              <a:rPr lang="en-US" dirty="0">
                <a:solidFill>
                  <a:srgbClr val="FF0000"/>
                </a:solidFill>
                <a:latin typeface="Gotham Medium" pitchFamily="2" charset="0"/>
                <a:cs typeface="Gotham Medium" pitchFamily="2" charset="0"/>
              </a:rPr>
              <a:t>BRAIN</a:t>
            </a:r>
          </a:p>
        </p:txBody>
      </p:sp>
    </p:spTree>
    <p:extLst>
      <p:ext uri="{BB962C8B-B14F-4D97-AF65-F5344CB8AC3E}">
        <p14:creationId xmlns:p14="http://schemas.microsoft.com/office/powerpoint/2010/main" val="27878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32" presetClass="emph" presetSubtype="0" fill="hold" nodeType="withEffect">
                                  <p:stCondLst>
                                    <p:cond delay="0"/>
                                  </p:stCondLst>
                                  <p:childTnLst>
                                    <p:animRot by="120000">
                                      <p:cBhvr>
                                        <p:cTn id="33" dur="100" fill="hold">
                                          <p:stCondLst>
                                            <p:cond delay="0"/>
                                          </p:stCondLst>
                                        </p:cTn>
                                        <p:tgtEl>
                                          <p:spTgt spid="32"/>
                                        </p:tgtEl>
                                        <p:attrNameLst>
                                          <p:attrName>r</p:attrName>
                                        </p:attrNameLst>
                                      </p:cBhvr>
                                    </p:animRot>
                                    <p:animRot by="-240000">
                                      <p:cBhvr>
                                        <p:cTn id="34" dur="200" fill="hold">
                                          <p:stCondLst>
                                            <p:cond delay="200"/>
                                          </p:stCondLst>
                                        </p:cTn>
                                        <p:tgtEl>
                                          <p:spTgt spid="32"/>
                                        </p:tgtEl>
                                        <p:attrNameLst>
                                          <p:attrName>r</p:attrName>
                                        </p:attrNameLst>
                                      </p:cBhvr>
                                    </p:animRot>
                                    <p:animRot by="240000">
                                      <p:cBhvr>
                                        <p:cTn id="35" dur="200" fill="hold">
                                          <p:stCondLst>
                                            <p:cond delay="400"/>
                                          </p:stCondLst>
                                        </p:cTn>
                                        <p:tgtEl>
                                          <p:spTgt spid="32"/>
                                        </p:tgtEl>
                                        <p:attrNameLst>
                                          <p:attrName>r</p:attrName>
                                        </p:attrNameLst>
                                      </p:cBhvr>
                                    </p:animRot>
                                    <p:animRot by="-240000">
                                      <p:cBhvr>
                                        <p:cTn id="36" dur="200" fill="hold">
                                          <p:stCondLst>
                                            <p:cond delay="600"/>
                                          </p:stCondLst>
                                        </p:cTn>
                                        <p:tgtEl>
                                          <p:spTgt spid="32"/>
                                        </p:tgtEl>
                                        <p:attrNameLst>
                                          <p:attrName>r</p:attrName>
                                        </p:attrNameLst>
                                      </p:cBhvr>
                                    </p:animRot>
                                    <p:animRot by="120000">
                                      <p:cBhvr>
                                        <p:cTn id="37" dur="200" fill="hold">
                                          <p:stCondLst>
                                            <p:cond delay="800"/>
                                          </p:stCondLst>
                                        </p:cTn>
                                        <p:tgtEl>
                                          <p:spTgt spid="3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3A2E-20B7-D447-3D91-068D67C19C9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A346D2-919F-A98C-2F45-09A728B45A09}"/>
              </a:ext>
            </a:extLst>
          </p:cNvPr>
          <p:cNvGraphicFramePr>
            <a:graphicFrameLocks noGrp="1"/>
          </p:cNvGraphicFramePr>
          <p:nvPr>
            <p:extLst>
              <p:ext uri="{D42A27DB-BD31-4B8C-83A1-F6EECF244321}">
                <p14:modId xmlns:p14="http://schemas.microsoft.com/office/powerpoint/2010/main" val="2282928235"/>
              </p:ext>
            </p:extLst>
          </p:nvPr>
        </p:nvGraphicFramePr>
        <p:xfrm>
          <a:off x="-2" y="1"/>
          <a:ext cx="9144002" cy="6857999"/>
        </p:xfrm>
        <a:graphic>
          <a:graphicData uri="http://schemas.openxmlformats.org/drawingml/2006/table">
            <a:tbl>
              <a:tblPr firstRow="1" firstCol="1" bandRow="1">
                <a:tableStyleId>{5C22544A-7EE6-4342-B048-85BDC9FD1C3A}</a:tableStyleId>
              </a:tblPr>
              <a:tblGrid>
                <a:gridCol w="1224443">
                  <a:extLst>
                    <a:ext uri="{9D8B030D-6E8A-4147-A177-3AD203B41FA5}">
                      <a16:colId xmlns:a16="http://schemas.microsoft.com/office/drawing/2014/main" val="2431994864"/>
                    </a:ext>
                  </a:extLst>
                </a:gridCol>
                <a:gridCol w="3347557">
                  <a:extLst>
                    <a:ext uri="{9D8B030D-6E8A-4147-A177-3AD203B41FA5}">
                      <a16:colId xmlns:a16="http://schemas.microsoft.com/office/drawing/2014/main" val="1146547219"/>
                    </a:ext>
                  </a:extLst>
                </a:gridCol>
                <a:gridCol w="2286001">
                  <a:extLst>
                    <a:ext uri="{9D8B030D-6E8A-4147-A177-3AD203B41FA5}">
                      <a16:colId xmlns:a16="http://schemas.microsoft.com/office/drawing/2014/main" val="3255876188"/>
                    </a:ext>
                  </a:extLst>
                </a:gridCol>
                <a:gridCol w="2286001">
                  <a:extLst>
                    <a:ext uri="{9D8B030D-6E8A-4147-A177-3AD203B41FA5}">
                      <a16:colId xmlns:a16="http://schemas.microsoft.com/office/drawing/2014/main" val="3182921687"/>
                    </a:ext>
                  </a:extLst>
                </a:gridCol>
              </a:tblGrid>
              <a:tr h="237500">
                <a:tc>
                  <a:txBody>
                    <a:bodyPr/>
                    <a:lstStyle/>
                    <a:p>
                      <a:pPr algn="ctr"/>
                      <a:r>
                        <a:rPr lang="en-GB" sz="1200" b="1">
                          <a:solidFill>
                            <a:schemeClr val="tx1"/>
                          </a:solidFill>
                          <a:effectLst/>
                          <a:latin typeface="Gotham Medium" pitchFamily="2" charset="0"/>
                          <a:cs typeface="Gotham Medium" pitchFamily="2" charset="0"/>
                        </a:rPr>
                        <a:t>Procedure</a:t>
                      </a:r>
                      <a:endParaRPr lang="en-GB" sz="12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solidFill>
                            <a:schemeClr val="tx1"/>
                          </a:solidFill>
                          <a:effectLst/>
                          <a:latin typeface="Gotham Medium" pitchFamily="2" charset="0"/>
                          <a:cs typeface="Gotham Medium" pitchFamily="2" charset="0"/>
                        </a:rPr>
                        <a:t>How does it work?</a:t>
                      </a:r>
                      <a:endParaRPr lang="en-GB" sz="120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effectLst/>
                          <a:latin typeface="Gotham Medium" pitchFamily="2" charset="0"/>
                          <a:cs typeface="Gotham Medium" pitchFamily="2" charset="0"/>
                        </a:rPr>
                        <a:t>What are the benefits?</a:t>
                      </a:r>
                      <a:endParaRPr lang="en-GB" sz="12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effectLst/>
                          <a:latin typeface="Gotham Medium" pitchFamily="2" charset="0"/>
                          <a:cs typeface="Gotham Medium" pitchFamily="2" charset="0"/>
                        </a:rPr>
                        <a:t>What are the problems?</a:t>
                      </a:r>
                      <a:endParaRPr lang="en-GB" sz="12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2080728">
                <a:tc>
                  <a:txBody>
                    <a:bodyPr/>
                    <a:lstStyle/>
                    <a:p>
                      <a:pPr algn="ctr"/>
                      <a:r>
                        <a:rPr lang="en-GB" sz="12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Animals have their brains </a:t>
                      </a:r>
                      <a:r>
                        <a:rPr lang="en-GB" sz="1200" dirty="0">
                          <a:solidFill>
                            <a:srgbClr val="FF0000"/>
                          </a:solidFill>
                          <a:effectLst/>
                          <a:latin typeface="Gotham Medium" pitchFamily="2" charset="0"/>
                          <a:ea typeface="Calibri" panose="020F0502020204030204" pitchFamily="34" charset="0"/>
                          <a:cs typeface="Gotham Medium" pitchFamily="2" charset="0"/>
                        </a:rPr>
                        <a:t>damaged</a:t>
                      </a:r>
                      <a:r>
                        <a:rPr lang="en-GB" sz="1200" dirty="0">
                          <a:effectLst/>
                          <a:latin typeface="Gotham Medium" pitchFamily="2" charset="0"/>
                          <a:ea typeface="Calibri" panose="020F0502020204030204" pitchFamily="34" charset="0"/>
                          <a:cs typeface="Gotham Medium" pitchFamily="2" charset="0"/>
                        </a:rPr>
                        <a:t> (lesioned). This can involve starving areas of oxygen or applying chemicals to kill brain cells. Scientists then observe how the </a:t>
                      </a:r>
                      <a:r>
                        <a:rPr lang="en-GB" sz="1200">
                          <a:effectLst/>
                          <a:latin typeface="Gotham Medium" pitchFamily="2" charset="0"/>
                          <a:ea typeface="Calibri" panose="020F0502020204030204" pitchFamily="34" charset="0"/>
                          <a:cs typeface="Gotham Medium" pitchFamily="2" charset="0"/>
                        </a:rPr>
                        <a:t>damage affects </a:t>
                      </a:r>
                      <a:r>
                        <a:rPr lang="en-GB" sz="1200" dirty="0">
                          <a:effectLst/>
                          <a:latin typeface="Gotham Medium" pitchFamily="2" charset="0"/>
                          <a:ea typeface="Calibri" panose="020F0502020204030204" pitchFamily="34" charset="0"/>
                          <a:cs typeface="Gotham Medium" pitchFamily="2" charset="0"/>
                        </a:rPr>
                        <a:t>the animal’s behaviour, movement or memory. When the experiment is finished, the animals are killed.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Scientists can target </a:t>
                      </a:r>
                      <a:r>
                        <a:rPr lang="en-GB" sz="1200" dirty="0">
                          <a:solidFill>
                            <a:srgbClr val="FF0000"/>
                          </a:solidFill>
                          <a:effectLst/>
                          <a:latin typeface="Gotham Medium" pitchFamily="2" charset="0"/>
                          <a:ea typeface="Calibri" panose="020F0502020204030204" pitchFamily="34" charset="0"/>
                          <a:cs typeface="Gotham Medium" pitchFamily="2" charset="0"/>
                        </a:rPr>
                        <a:t>specific</a:t>
                      </a:r>
                      <a:r>
                        <a:rPr lang="en-GB" sz="1200" dirty="0">
                          <a:effectLst/>
                          <a:latin typeface="Gotham Medium" pitchFamily="2" charset="0"/>
                          <a:ea typeface="Calibri" panose="020F0502020204030204" pitchFamily="34" charset="0"/>
                          <a:cs typeface="Gotham Medium" pitchFamily="2" charset="0"/>
                        </a:rPr>
                        <a:t> areas of the animal brain to see what effect this has.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Animal brains are very different to human brains, so the results do not always apply to people.</a:t>
                      </a:r>
                    </a:p>
                    <a:p>
                      <a:pPr algn="l"/>
                      <a:r>
                        <a:rPr lang="en-GB" sz="1200" dirty="0">
                          <a:effectLst/>
                          <a:latin typeface="Gotham Medium" pitchFamily="2" charset="0"/>
                          <a:ea typeface="Calibri" panose="020F0502020204030204" pitchFamily="34" charset="0"/>
                          <a:cs typeface="Gotham Medium" pitchFamily="2" charset="0"/>
                        </a:rPr>
                        <a:t>Studying animals can’t tell us about things that are unique to humans such as complex </a:t>
                      </a:r>
                      <a:r>
                        <a:rPr lang="en-GB" sz="1200" dirty="0">
                          <a:solidFill>
                            <a:srgbClr val="FF0000"/>
                          </a:solidFill>
                          <a:effectLst/>
                          <a:latin typeface="Gotham Medium" pitchFamily="2" charset="0"/>
                          <a:ea typeface="Calibri" panose="020F0502020204030204" pitchFamily="34" charset="0"/>
                          <a:cs typeface="Gotham Medium" pitchFamily="2" charset="0"/>
                        </a:rPr>
                        <a:t>language</a:t>
                      </a:r>
                      <a:r>
                        <a:rPr lang="en-GB" sz="1200" dirty="0">
                          <a:effectLst/>
                          <a:latin typeface="Gotham Medium" pitchFamily="2" charset="0"/>
                          <a:ea typeface="Calibri" panose="020F0502020204030204" pitchFamily="34" charset="0"/>
                          <a:cs typeface="Gotham Medium" pitchFamily="2" charset="0"/>
                        </a:rPr>
                        <a:t>.</a:t>
                      </a:r>
                    </a:p>
                    <a:p>
                      <a:pPr algn="l"/>
                      <a:r>
                        <a:rPr lang="en-GB" sz="1200" dirty="0">
                          <a:effectLst/>
                          <a:latin typeface="Gotham Medium" pitchFamily="2" charset="0"/>
                          <a:ea typeface="Calibri" panose="020F0502020204030204" pitchFamily="34" charset="0"/>
                          <a:cs typeface="Gotham Medium" pitchFamily="2" charset="0"/>
                        </a:rPr>
                        <a:t>The ethical issue of causing pain and suffering to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513257">
                <a:tc>
                  <a:txBody>
                    <a:bodyPr/>
                    <a:lstStyle/>
                    <a:p>
                      <a:pPr algn="ctr"/>
                      <a:r>
                        <a:rPr lang="en-GB" sz="12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Patients with brain damage can be observed to see what changes occur in their behaviour, memory or abilities.</a:t>
                      </a:r>
                    </a:p>
                    <a:p>
                      <a:pPr algn="l"/>
                      <a:endParaRPr lang="en-GB" sz="1200" dirty="0">
                        <a:effectLst/>
                        <a:latin typeface="Gotham Medium" pitchFamily="2" charset="0"/>
                        <a:ea typeface="Calibri" panose="020F0502020204030204" pitchFamily="34" charset="0"/>
                        <a:cs typeface="Gotham Medium" pitchFamily="2" charset="0"/>
                      </a:endParaRPr>
                    </a:p>
                    <a:p>
                      <a:pPr algn="l"/>
                      <a:r>
                        <a:rPr lang="en-GB" sz="1200" dirty="0">
                          <a:effectLst/>
                          <a:latin typeface="Gotham Medium" pitchFamily="2" charset="0"/>
                          <a:ea typeface="Calibri" panose="020F0502020204030204" pitchFamily="34" charset="0"/>
                          <a:cs typeface="Gotham Medium" pitchFamily="2" charset="0"/>
                        </a:rPr>
                        <a:t>We can use brain </a:t>
                      </a:r>
                      <a:r>
                        <a:rPr lang="en-GB" sz="1200" dirty="0">
                          <a:solidFill>
                            <a:srgbClr val="FF0000"/>
                          </a:solidFill>
                          <a:effectLst/>
                          <a:latin typeface="Gotham Medium" pitchFamily="2" charset="0"/>
                          <a:ea typeface="Calibri" panose="020F0502020204030204" pitchFamily="34" charset="0"/>
                          <a:cs typeface="Gotham Medium" pitchFamily="2" charset="0"/>
                        </a:rPr>
                        <a:t>imaging</a:t>
                      </a:r>
                      <a:r>
                        <a:rPr lang="en-GB" sz="1200" dirty="0">
                          <a:effectLst/>
                          <a:latin typeface="Gotham Medium" pitchFamily="2" charset="0"/>
                          <a:ea typeface="Calibri" panose="020F0502020204030204" pitchFamily="34" charset="0"/>
                          <a:cs typeface="Gotham Medium" pitchFamily="2" charset="0"/>
                        </a:rPr>
                        <a:t> to find out which area of the brain is damaged and observe what happens when that area does not function the way it should.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The results of these observations are </a:t>
                      </a:r>
                      <a:r>
                        <a:rPr lang="en-GB" sz="1200" dirty="0">
                          <a:solidFill>
                            <a:srgbClr val="FF0000"/>
                          </a:solidFill>
                          <a:effectLst/>
                          <a:latin typeface="Gotham Medium" pitchFamily="2" charset="0"/>
                          <a:ea typeface="Calibri" panose="020F0502020204030204" pitchFamily="34" charset="0"/>
                          <a:cs typeface="Gotham Medium" pitchFamily="2" charset="0"/>
                        </a:rPr>
                        <a:t>human-relevant</a:t>
                      </a:r>
                      <a:r>
                        <a:rPr lang="en-GB" sz="1200" dirty="0">
                          <a:effectLst/>
                          <a:latin typeface="Gotham Medium" pitchFamily="2" charset="0"/>
                          <a:ea typeface="Calibri" panose="020F0502020204030204" pitchFamily="34" charset="0"/>
                          <a:cs typeface="Gotham Medium" pitchFamily="2" charset="0"/>
                        </a:rPr>
                        <a:t>, so they reveal things about how the human brain functions.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We rely on </a:t>
                      </a:r>
                      <a:r>
                        <a:rPr lang="en-GB" sz="1200" dirty="0">
                          <a:solidFill>
                            <a:srgbClr val="FF0000"/>
                          </a:solidFill>
                          <a:effectLst/>
                          <a:latin typeface="Gotham Medium" pitchFamily="2" charset="0"/>
                          <a:ea typeface="Calibri" panose="020F0502020204030204" pitchFamily="34" charset="0"/>
                          <a:cs typeface="Gotham Medium" pitchFamily="2" charset="0"/>
                        </a:rPr>
                        <a:t>accidents</a:t>
                      </a:r>
                      <a:r>
                        <a:rPr lang="en-GB" sz="1200" dirty="0">
                          <a:effectLst/>
                          <a:latin typeface="Gotham Medium" pitchFamily="2" charset="0"/>
                          <a:ea typeface="Calibri" panose="020F0502020204030204" pitchFamily="34" charset="0"/>
                          <a:cs typeface="Gotham Medium" pitchFamily="2" charset="0"/>
                        </a:rPr>
                        <a:t> or injuries so cannot target specific areas.</a:t>
                      </a:r>
                    </a:p>
                    <a:p>
                      <a:pPr algn="l"/>
                      <a:r>
                        <a:rPr lang="en-GB" sz="1200" dirty="0">
                          <a:effectLst/>
                          <a:latin typeface="Gotham Medium" pitchFamily="2" charset="0"/>
                          <a:ea typeface="Calibri" panose="020F0502020204030204" pitchFamily="34" charset="0"/>
                          <a:cs typeface="Gotham Medium" pitchFamily="2" charset="0"/>
                        </a:rPr>
                        <a:t>We can only study atypical, damaged or diseased brains.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513257">
                <a:tc>
                  <a:txBody>
                    <a:bodyPr/>
                    <a:lstStyle/>
                    <a:p>
                      <a:pPr algn="ctr"/>
                      <a:r>
                        <a:rPr lang="en-GB" sz="12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Stimulation causes electrical activity in specific areas of the brain. Stimulating different areas results in different </a:t>
                      </a:r>
                      <a:r>
                        <a:rPr lang="en-GB" sz="1200" dirty="0">
                          <a:solidFill>
                            <a:srgbClr val="FF0000"/>
                          </a:solidFill>
                          <a:effectLst/>
                          <a:latin typeface="Gotham Medium" pitchFamily="2" charset="0"/>
                          <a:ea typeface="Calibri" panose="020F0502020204030204" pitchFamily="34" charset="0"/>
                          <a:cs typeface="Gotham Medium" pitchFamily="2" charset="0"/>
                        </a:rPr>
                        <a:t>responses</a:t>
                      </a:r>
                      <a:r>
                        <a:rPr lang="en-GB" sz="1200" dirty="0">
                          <a:effectLst/>
                          <a:latin typeface="Gotham Medium" pitchFamily="2" charset="0"/>
                          <a:ea typeface="Calibri" panose="020F0502020204030204" pitchFamily="34" charset="0"/>
                          <a:cs typeface="Gotham Medium" pitchFamily="2" charset="0"/>
                        </a:rPr>
                        <a:t>. For examples, if the motor area is stimulated, the patient makes an involuntary </a:t>
                      </a:r>
                      <a:r>
                        <a:rPr lang="en-GB" sz="1200" dirty="0">
                          <a:solidFill>
                            <a:srgbClr val="FF0000"/>
                          </a:solidFill>
                          <a:effectLst/>
                          <a:latin typeface="Gotham Medium" pitchFamily="2" charset="0"/>
                          <a:ea typeface="Calibri" panose="020F0502020204030204" pitchFamily="34" charset="0"/>
                          <a:cs typeface="Gotham Medium" pitchFamily="2" charset="0"/>
                        </a:rPr>
                        <a:t>movement</a:t>
                      </a:r>
                      <a:r>
                        <a:rPr lang="en-GB" sz="1200" dirty="0">
                          <a:effectLst/>
                          <a:latin typeface="Gotham Medium" pitchFamily="2" charset="0"/>
                          <a:ea typeface="Calibri" panose="020F0502020204030204" pitchFamily="34" charset="0"/>
                          <a:cs typeface="Gotham Medium" pitchFamily="2" charset="0"/>
                        </a:rPr>
                        <a:t>.</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Brief, </a:t>
                      </a:r>
                      <a:r>
                        <a:rPr lang="en-GB" sz="1200" dirty="0">
                          <a:solidFill>
                            <a:srgbClr val="FF0000"/>
                          </a:solidFill>
                          <a:effectLst/>
                          <a:latin typeface="Gotham Medium" pitchFamily="2" charset="0"/>
                          <a:ea typeface="Calibri" panose="020F0502020204030204" pitchFamily="34" charset="0"/>
                          <a:cs typeface="Gotham Medium" pitchFamily="2" charset="0"/>
                        </a:rPr>
                        <a:t>reversible</a:t>
                      </a:r>
                      <a:r>
                        <a:rPr lang="en-GB" sz="1200" dirty="0">
                          <a:effectLst/>
                          <a:latin typeface="Gotham Medium" pitchFamily="2" charset="0"/>
                          <a:ea typeface="Calibri" panose="020F0502020204030204" pitchFamily="34" charset="0"/>
                          <a:cs typeface="Gotham Medium" pitchFamily="2" charset="0"/>
                        </a:rPr>
                        <a:t> and safe.</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Allows us to study typical or atypical brains.</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Using brain imaging we can stimulate specific areas of the brain.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Can cause mild discomfort during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513257">
                <a:tc>
                  <a:txBody>
                    <a:bodyPr/>
                    <a:lstStyle/>
                    <a:p>
                      <a:pPr algn="ctr"/>
                      <a:r>
                        <a:rPr lang="en-GB" sz="12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MRI scans use magnetic fields and radio waves to produce detailed </a:t>
                      </a:r>
                      <a:r>
                        <a:rPr lang="en-GB" sz="1200" dirty="0">
                          <a:solidFill>
                            <a:srgbClr val="FF0000"/>
                          </a:solidFill>
                          <a:effectLst/>
                          <a:latin typeface="Gotham Medium" pitchFamily="2" charset="0"/>
                          <a:ea typeface="Calibri" panose="020F0502020204030204" pitchFamily="34" charset="0"/>
                          <a:cs typeface="Gotham Medium" pitchFamily="2" charset="0"/>
                        </a:rPr>
                        <a:t>image</a:t>
                      </a:r>
                      <a:r>
                        <a:rPr lang="en-GB" sz="1200" dirty="0">
                          <a:effectLst/>
                          <a:latin typeface="Gotham Medium" pitchFamily="2" charset="0"/>
                          <a:ea typeface="Calibri" panose="020F0502020204030204" pitchFamily="34" charset="0"/>
                          <a:cs typeface="Gotham Medium" pitchFamily="2" charset="0"/>
                        </a:rPr>
                        <a:t> of brain. </a:t>
                      </a:r>
                    </a:p>
                    <a:p>
                      <a:pPr algn="l"/>
                      <a:r>
                        <a:rPr lang="en-GB" sz="1200" dirty="0">
                          <a:effectLst/>
                          <a:latin typeface="Gotham Medium" pitchFamily="2" charset="0"/>
                          <a:ea typeface="Calibri" panose="020F0502020204030204" pitchFamily="34" charset="0"/>
                          <a:cs typeface="Gotham Medium" pitchFamily="2" charset="0"/>
                        </a:rPr>
                        <a:t>CT scans fire x-rays from different angles at the brain to build up a picture of it.</a:t>
                      </a:r>
                    </a:p>
                    <a:p>
                      <a:pPr algn="l"/>
                      <a:r>
                        <a:rPr lang="en-GB" sz="1200" dirty="0">
                          <a:effectLst/>
                          <a:latin typeface="Gotham Medium" pitchFamily="2" charset="0"/>
                          <a:ea typeface="Calibri" panose="020F0502020204030204" pitchFamily="34" charset="0"/>
                          <a:cs typeface="Gotham Medium" pitchFamily="2" charset="0"/>
                        </a:rPr>
                        <a:t>PET scans: Use a small amount of radioactive material to track activity in the brain and show how it is functioning.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Can be used to diagnose or monitor brain </a:t>
                      </a:r>
                      <a:r>
                        <a:rPr lang="en-GB" sz="1200" dirty="0">
                          <a:solidFill>
                            <a:srgbClr val="FF0000"/>
                          </a:solidFill>
                          <a:effectLst/>
                          <a:latin typeface="Gotham Medium" pitchFamily="2" charset="0"/>
                          <a:ea typeface="Calibri" panose="020F0502020204030204" pitchFamily="34" charset="0"/>
                          <a:cs typeface="Gotham Medium" pitchFamily="2" charset="0"/>
                        </a:rPr>
                        <a:t>disease</a:t>
                      </a:r>
                      <a:r>
                        <a:rPr lang="en-GB" sz="1200" dirty="0">
                          <a:effectLst/>
                          <a:latin typeface="Gotham Medium" pitchFamily="2" charset="0"/>
                          <a:ea typeface="Calibri" panose="020F0502020204030204" pitchFamily="34" charset="0"/>
                          <a:cs typeface="Gotham Medium" pitchFamily="2" charset="0"/>
                        </a:rPr>
                        <a:t>.</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Non-invasive.</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Safe.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Radio waves can </a:t>
                      </a:r>
                      <a:r>
                        <a:rPr lang="en-GB" sz="1200" dirty="0">
                          <a:solidFill>
                            <a:srgbClr val="FF0000"/>
                          </a:solidFill>
                          <a:effectLst/>
                          <a:latin typeface="Gotham Medium" pitchFamily="2" charset="0"/>
                          <a:ea typeface="Calibri" panose="020F0502020204030204" pitchFamily="34" charset="0"/>
                          <a:cs typeface="Gotham Medium" pitchFamily="2" charset="0"/>
                        </a:rPr>
                        <a:t>heat</a:t>
                      </a:r>
                      <a:r>
                        <a:rPr lang="en-GB" sz="1200" dirty="0">
                          <a:effectLst/>
                          <a:latin typeface="Gotham Medium" pitchFamily="2" charset="0"/>
                          <a:ea typeface="Calibri" panose="020F0502020204030204" pitchFamily="34" charset="0"/>
                          <a:cs typeface="Gotham Medium" pitchFamily="2" charset="0"/>
                        </a:rPr>
                        <a:t> the body if exposed for too 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Tree>
    <p:extLst>
      <p:ext uri="{BB962C8B-B14F-4D97-AF65-F5344CB8AC3E}">
        <p14:creationId xmlns:p14="http://schemas.microsoft.com/office/powerpoint/2010/main" val="421870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28A5-795F-63DF-5AF6-B12FD68B5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9841E-3F67-F7C6-7E40-8371955452AD}"/>
              </a:ext>
            </a:extLst>
          </p:cNvPr>
          <p:cNvSpPr>
            <a:spLocks noGrp="1"/>
          </p:cNvSpPr>
          <p:nvPr>
            <p:ph type="title"/>
          </p:nvPr>
        </p:nvSpPr>
        <p:spPr>
          <a:xfrm>
            <a:off x="365126" y="197365"/>
            <a:ext cx="8176682" cy="1094014"/>
          </a:xfrm>
        </p:spPr>
        <p:txBody>
          <a:bodyPr>
            <a:normAutofit/>
          </a:bodyPr>
          <a:lstStyle/>
          <a:p>
            <a:pPr algn="ctr"/>
            <a:r>
              <a:rPr lang="en-US" sz="2800" dirty="0">
                <a:latin typeface="Gotham Medium" pitchFamily="2" charset="0"/>
                <a:cs typeface="Gotham Medium" pitchFamily="2" charset="0"/>
              </a:rPr>
              <a:t>Which procedures would be most useful in the following situations:</a:t>
            </a:r>
          </a:p>
        </p:txBody>
      </p:sp>
      <p:sp>
        <p:nvSpPr>
          <p:cNvPr id="4" name="Rounded Rectangle 3">
            <a:extLst>
              <a:ext uri="{FF2B5EF4-FFF2-40B4-BE49-F238E27FC236}">
                <a16:creationId xmlns:a16="http://schemas.microsoft.com/office/drawing/2014/main" id="{616BB8CD-4450-D483-A067-E1ABC155E5A2}"/>
              </a:ext>
            </a:extLst>
          </p:cNvPr>
          <p:cNvSpPr/>
          <p:nvPr/>
        </p:nvSpPr>
        <p:spPr>
          <a:xfrm>
            <a:off x="348265" y="1471992"/>
            <a:ext cx="2703615" cy="2778277"/>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latin typeface="Gotham Medium" pitchFamily="2" charset="0"/>
                <a:cs typeface="Gotham Medium" pitchFamily="2" charset="0"/>
              </a:rPr>
              <a:t>Patient A </a:t>
            </a:r>
            <a:r>
              <a:rPr lang="en-US" dirty="0">
                <a:solidFill>
                  <a:schemeClr val="tx1"/>
                </a:solidFill>
                <a:latin typeface="Gotham Medium" pitchFamily="2" charset="0"/>
                <a:cs typeface="Gotham Medium" pitchFamily="2" charset="0"/>
              </a:rPr>
              <a:t>fell from a height and hit their head. How could you find out which part and how badly their brain is damaged?</a:t>
            </a:r>
          </a:p>
        </p:txBody>
      </p:sp>
      <p:sp>
        <p:nvSpPr>
          <p:cNvPr id="5" name="Rounded Rectangle 4">
            <a:extLst>
              <a:ext uri="{FF2B5EF4-FFF2-40B4-BE49-F238E27FC236}">
                <a16:creationId xmlns:a16="http://schemas.microsoft.com/office/drawing/2014/main" id="{86C40DB4-8611-254A-AD6E-0D2197D97CBA}"/>
              </a:ext>
            </a:extLst>
          </p:cNvPr>
          <p:cNvSpPr/>
          <p:nvPr/>
        </p:nvSpPr>
        <p:spPr>
          <a:xfrm>
            <a:off x="3198710" y="1471993"/>
            <a:ext cx="2703615" cy="2778277"/>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Gotham Medium" pitchFamily="2" charset="0"/>
                <a:cs typeface="Gotham Medium" pitchFamily="2" charset="0"/>
              </a:rPr>
              <a:t>Patient B </a:t>
            </a:r>
            <a:r>
              <a:rPr lang="en-US" sz="1600" dirty="0">
                <a:solidFill>
                  <a:schemeClr val="tx1"/>
                </a:solidFill>
                <a:latin typeface="Gotham Medium" pitchFamily="2" charset="0"/>
                <a:cs typeface="Gotham Medium" pitchFamily="2" charset="0"/>
              </a:rPr>
              <a:t>suffered a head injury last year and has noticed that they can no longer sing in tune. How could you use this case to discover more about the structure of the human brain?</a:t>
            </a:r>
          </a:p>
        </p:txBody>
      </p:sp>
      <p:sp>
        <p:nvSpPr>
          <p:cNvPr id="8" name="Rounded Rectangle 7">
            <a:extLst>
              <a:ext uri="{FF2B5EF4-FFF2-40B4-BE49-F238E27FC236}">
                <a16:creationId xmlns:a16="http://schemas.microsoft.com/office/drawing/2014/main" id="{1922A76E-AAA0-15B2-0258-2AC36B4A8A55}"/>
              </a:ext>
            </a:extLst>
          </p:cNvPr>
          <p:cNvSpPr/>
          <p:nvPr/>
        </p:nvSpPr>
        <p:spPr>
          <a:xfrm>
            <a:off x="6045804" y="1471994"/>
            <a:ext cx="2798085" cy="2778277"/>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Gotham Medium" pitchFamily="2" charset="0"/>
                <a:cs typeface="Gotham Medium" pitchFamily="2" charset="0"/>
              </a:rPr>
              <a:t>Patient C </a:t>
            </a:r>
            <a:r>
              <a:rPr lang="en-US" sz="1600" dirty="0">
                <a:solidFill>
                  <a:schemeClr val="tx1"/>
                </a:solidFill>
                <a:latin typeface="Gotham Medium" pitchFamily="2" charset="0"/>
                <a:cs typeface="Gotham Medium" pitchFamily="2" charset="0"/>
              </a:rPr>
              <a:t>has Motor </a:t>
            </a:r>
            <a:r>
              <a:rPr lang="en-US" sz="1600" dirty="0" err="1">
                <a:solidFill>
                  <a:schemeClr val="tx1"/>
                </a:solidFill>
                <a:latin typeface="Gotham Medium" pitchFamily="2" charset="0"/>
                <a:cs typeface="Gotham Medium" pitchFamily="2" charset="0"/>
              </a:rPr>
              <a:t>Neurone</a:t>
            </a:r>
            <a:r>
              <a:rPr lang="en-US" sz="1600" dirty="0">
                <a:solidFill>
                  <a:schemeClr val="tx1"/>
                </a:solidFill>
                <a:latin typeface="Gotham Medium" pitchFamily="2" charset="0"/>
                <a:cs typeface="Gotham Medium" pitchFamily="2" charset="0"/>
              </a:rPr>
              <a:t> Disease. This means electrical impulses from motor neurons gradually stop reaching the muscles. How could you find out how far a nerve impulse gets before it degrades?</a:t>
            </a:r>
          </a:p>
        </p:txBody>
      </p:sp>
      <p:sp>
        <p:nvSpPr>
          <p:cNvPr id="3" name="Rounded Rectangle 2">
            <a:extLst>
              <a:ext uri="{FF2B5EF4-FFF2-40B4-BE49-F238E27FC236}">
                <a16:creationId xmlns:a16="http://schemas.microsoft.com/office/drawing/2014/main" id="{96D4E946-B361-9EAA-7DB5-2EF313077A72}"/>
              </a:ext>
            </a:extLst>
          </p:cNvPr>
          <p:cNvSpPr/>
          <p:nvPr/>
        </p:nvSpPr>
        <p:spPr>
          <a:xfrm>
            <a:off x="348265" y="4347782"/>
            <a:ext cx="2703615" cy="158082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otham Medium" pitchFamily="2" charset="0"/>
                <a:cs typeface="Gotham Medium" pitchFamily="2" charset="0"/>
              </a:rPr>
              <a:t>Brain imaging such as MRI or CT scan.</a:t>
            </a:r>
          </a:p>
        </p:txBody>
      </p:sp>
      <p:sp>
        <p:nvSpPr>
          <p:cNvPr id="9" name="Rounded Rectangle 8">
            <a:extLst>
              <a:ext uri="{FF2B5EF4-FFF2-40B4-BE49-F238E27FC236}">
                <a16:creationId xmlns:a16="http://schemas.microsoft.com/office/drawing/2014/main" id="{A717565D-27CF-10E0-60B4-7862E0CF71AC}"/>
              </a:ext>
            </a:extLst>
          </p:cNvPr>
          <p:cNvSpPr/>
          <p:nvPr/>
        </p:nvSpPr>
        <p:spPr>
          <a:xfrm>
            <a:off x="3198710" y="4347783"/>
            <a:ext cx="2703615" cy="158082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Gotham Medium" pitchFamily="2" charset="0"/>
                <a:cs typeface="Gotham Medium" pitchFamily="2" charset="0"/>
              </a:rPr>
              <a:t>Use an MRI or CT scan to locate the damaged area. The area which is damaged likely plays a role in singing in tune.</a:t>
            </a:r>
          </a:p>
        </p:txBody>
      </p:sp>
      <p:sp>
        <p:nvSpPr>
          <p:cNvPr id="10" name="Rounded Rectangle 9">
            <a:extLst>
              <a:ext uri="{FF2B5EF4-FFF2-40B4-BE49-F238E27FC236}">
                <a16:creationId xmlns:a16="http://schemas.microsoft.com/office/drawing/2014/main" id="{70CD00FB-8D38-DFE2-71C1-CD2DC2737254}"/>
              </a:ext>
            </a:extLst>
          </p:cNvPr>
          <p:cNvSpPr/>
          <p:nvPr/>
        </p:nvSpPr>
        <p:spPr>
          <a:xfrm>
            <a:off x="6045804" y="4347784"/>
            <a:ext cx="2798085" cy="158082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Gotham Medium" pitchFamily="2" charset="0"/>
                <a:cs typeface="Gotham Medium" pitchFamily="2" charset="0"/>
              </a:rPr>
              <a:t>Use electrical stimulation such as TMS to produce an electrical impulse in the brain. Then place electrodes along the body to detect when the signal degrades.</a:t>
            </a:r>
          </a:p>
        </p:txBody>
      </p:sp>
      <p:sp>
        <p:nvSpPr>
          <p:cNvPr id="11" name="Rounded Rectangle 10">
            <a:extLst>
              <a:ext uri="{FF2B5EF4-FFF2-40B4-BE49-F238E27FC236}">
                <a16:creationId xmlns:a16="http://schemas.microsoft.com/office/drawing/2014/main" id="{B4F3DBA6-35B2-AF80-4185-342B2801EFED}"/>
              </a:ext>
            </a:extLst>
          </p:cNvPr>
          <p:cNvSpPr/>
          <p:nvPr/>
        </p:nvSpPr>
        <p:spPr>
          <a:xfrm>
            <a:off x="0" y="6026116"/>
            <a:ext cx="9144000" cy="724464"/>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otham Medium" pitchFamily="2" charset="0"/>
                <a:cs typeface="Gotham Medium" pitchFamily="2" charset="0"/>
              </a:rPr>
              <a:t>Extension:</a:t>
            </a:r>
          </a:p>
          <a:p>
            <a:r>
              <a:rPr lang="en-US" dirty="0">
                <a:solidFill>
                  <a:schemeClr val="tx1"/>
                </a:solidFill>
                <a:latin typeface="Gotham Medium" pitchFamily="2" charset="0"/>
                <a:cs typeface="Gotham Medium" pitchFamily="2" charset="0"/>
              </a:rPr>
              <a:t>Do you think animal experiments could help us answer the above questions?</a:t>
            </a:r>
          </a:p>
        </p:txBody>
      </p:sp>
      <p:sp>
        <p:nvSpPr>
          <p:cNvPr id="6" name="Rounded Rectangle 5">
            <a:extLst>
              <a:ext uri="{FF2B5EF4-FFF2-40B4-BE49-F238E27FC236}">
                <a16:creationId xmlns:a16="http://schemas.microsoft.com/office/drawing/2014/main" id="{E7BA5CC0-B7E4-E946-E36E-9B2505634B2A}"/>
              </a:ext>
            </a:extLst>
          </p:cNvPr>
          <p:cNvSpPr/>
          <p:nvPr/>
        </p:nvSpPr>
        <p:spPr>
          <a:xfrm>
            <a:off x="6840632" y="1257869"/>
            <a:ext cx="1159937" cy="362100"/>
          </a:xfrm>
          <a:prstGeom prst="roundRect">
            <a:avLst/>
          </a:prstGeom>
          <a:solidFill>
            <a:schemeClr val="accent3">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Gotham Medium" pitchFamily="2" charset="0"/>
                <a:cs typeface="Gotham Medium" pitchFamily="2" charset="0"/>
                <a:sym typeface="Wingdings" pitchFamily="2" charset="2"/>
              </a:rPr>
              <a:t>Some</a:t>
            </a:r>
            <a:endParaRPr lang="en-US" dirty="0">
              <a:solidFill>
                <a:sysClr val="windowText" lastClr="000000"/>
              </a:solidFill>
              <a:latin typeface="Gotham Medium" pitchFamily="2" charset="0"/>
              <a:cs typeface="Gotham Medium" pitchFamily="2" charset="0"/>
            </a:endParaRPr>
          </a:p>
        </p:txBody>
      </p:sp>
      <p:sp>
        <p:nvSpPr>
          <p:cNvPr id="7" name="Rounded Rectangle 6">
            <a:extLst>
              <a:ext uri="{FF2B5EF4-FFF2-40B4-BE49-F238E27FC236}">
                <a16:creationId xmlns:a16="http://schemas.microsoft.com/office/drawing/2014/main" id="{C6E8B927-AF68-3A05-10E3-E99D0CF7051A}"/>
              </a:ext>
            </a:extLst>
          </p:cNvPr>
          <p:cNvSpPr/>
          <p:nvPr/>
        </p:nvSpPr>
        <p:spPr>
          <a:xfrm>
            <a:off x="3970548" y="1268814"/>
            <a:ext cx="1159937" cy="362100"/>
          </a:xfrm>
          <a:prstGeom prst="roundRect">
            <a:avLst/>
          </a:prstGeom>
          <a:solidFill>
            <a:schemeClr val="accent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Gotham Medium" pitchFamily="2" charset="0"/>
                <a:cs typeface="Gotham Medium" pitchFamily="2" charset="0"/>
                <a:sym typeface="Wingdings" pitchFamily="2" charset="2"/>
              </a:rPr>
              <a:t>Most</a:t>
            </a:r>
            <a:endParaRPr lang="en-US" dirty="0">
              <a:solidFill>
                <a:sysClr val="windowText" lastClr="000000"/>
              </a:solidFill>
              <a:latin typeface="Gotham Medium" pitchFamily="2" charset="0"/>
              <a:cs typeface="Gotham Medium" pitchFamily="2" charset="0"/>
            </a:endParaRPr>
          </a:p>
        </p:txBody>
      </p:sp>
      <p:sp>
        <p:nvSpPr>
          <p:cNvPr id="12" name="Rounded Rectangle 11">
            <a:extLst>
              <a:ext uri="{FF2B5EF4-FFF2-40B4-BE49-F238E27FC236}">
                <a16:creationId xmlns:a16="http://schemas.microsoft.com/office/drawing/2014/main" id="{86D82428-7DFC-BD2A-8DC3-11798D1F4298}"/>
              </a:ext>
            </a:extLst>
          </p:cNvPr>
          <p:cNvSpPr/>
          <p:nvPr/>
        </p:nvSpPr>
        <p:spPr>
          <a:xfrm>
            <a:off x="1123231" y="1271629"/>
            <a:ext cx="1159937" cy="362101"/>
          </a:xfrm>
          <a:prstGeom prst="roundRect">
            <a:avLst/>
          </a:prstGeom>
          <a:solidFill>
            <a:srgbClr val="F07A75"/>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Gotham Medium" pitchFamily="2" charset="0"/>
                <a:cs typeface="Gotham Medium" pitchFamily="2" charset="0"/>
                <a:sym typeface="Wingdings" pitchFamily="2" charset="2"/>
              </a:rPr>
              <a:t>All</a:t>
            </a:r>
            <a:endParaRPr lang="en-US" dirty="0">
              <a:solidFill>
                <a:sysClr val="windowText" lastClr="000000"/>
              </a:solidFill>
              <a:latin typeface="Gotham Medium" pitchFamily="2" charset="0"/>
              <a:cs typeface="Gotham Medium" pitchFamily="2" charset="0"/>
            </a:endParaRPr>
          </a:p>
        </p:txBody>
      </p:sp>
    </p:spTree>
    <p:extLst>
      <p:ext uri="{BB962C8B-B14F-4D97-AF65-F5344CB8AC3E}">
        <p14:creationId xmlns:p14="http://schemas.microsoft.com/office/powerpoint/2010/main" val="867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DB69-8E66-27CA-005E-574E0D339052}"/>
            </a:ext>
          </a:extLst>
        </p:cNvPr>
        <p:cNvGrpSpPr/>
        <p:nvPr/>
      </p:nvGrpSpPr>
      <p:grpSpPr>
        <a:xfrm>
          <a:off x="0" y="0"/>
          <a:ext cx="0" cy="0"/>
          <a:chOff x="0" y="0"/>
          <a:chExt cx="0" cy="0"/>
        </a:xfrm>
      </p:grpSpPr>
      <p:pic>
        <p:nvPicPr>
          <p:cNvPr id="6" name="Picture 5" descr="A person using a computer&#10;&#10;Description automatically generated">
            <a:extLst>
              <a:ext uri="{FF2B5EF4-FFF2-40B4-BE49-F238E27FC236}">
                <a16:creationId xmlns:a16="http://schemas.microsoft.com/office/drawing/2014/main" id="{2D1513DD-62A6-FB4E-81D0-07CF5F04581A}"/>
              </a:ext>
            </a:extLst>
          </p:cNvPr>
          <p:cNvPicPr>
            <a:picLocks noChangeAspect="1"/>
          </p:cNvPicPr>
          <p:nvPr/>
        </p:nvPicPr>
        <p:blipFill>
          <a:blip r:embed="rId2"/>
          <a:srcRect l="3199" r="11493" b="24325"/>
          <a:stretch/>
        </p:blipFill>
        <p:spPr>
          <a:xfrm>
            <a:off x="0" y="0"/>
            <a:ext cx="9144000" cy="6858000"/>
          </a:xfrm>
          <a:prstGeom prst="rect">
            <a:avLst/>
          </a:prstGeom>
        </p:spPr>
      </p:pic>
      <p:sp>
        <p:nvSpPr>
          <p:cNvPr id="2" name="Rounded Rectangle 1">
            <a:extLst>
              <a:ext uri="{FF2B5EF4-FFF2-40B4-BE49-F238E27FC236}">
                <a16:creationId xmlns:a16="http://schemas.microsoft.com/office/drawing/2014/main" id="{B4086CAB-CABF-B94C-DA92-B63A0DDE8084}"/>
              </a:ext>
            </a:extLst>
          </p:cNvPr>
          <p:cNvSpPr/>
          <p:nvPr/>
        </p:nvSpPr>
        <p:spPr>
          <a:xfrm>
            <a:off x="125185" y="2426068"/>
            <a:ext cx="8893629" cy="2129919"/>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VAG Rounded LT Pro Light" panose="020F0902020204020204" pitchFamily="34" charset="77"/>
            </a:endParaRPr>
          </a:p>
        </p:txBody>
      </p:sp>
      <p:sp>
        <p:nvSpPr>
          <p:cNvPr id="3" name="Content Placeholder 2">
            <a:extLst>
              <a:ext uri="{FF2B5EF4-FFF2-40B4-BE49-F238E27FC236}">
                <a16:creationId xmlns:a16="http://schemas.microsoft.com/office/drawing/2014/main" id="{F2C6F37E-D8FD-ACD1-625E-16DB27F366F7}"/>
              </a:ext>
            </a:extLst>
          </p:cNvPr>
          <p:cNvSpPr>
            <a:spLocks noGrp="1"/>
          </p:cNvSpPr>
          <p:nvPr>
            <p:ph idx="1"/>
          </p:nvPr>
        </p:nvSpPr>
        <p:spPr>
          <a:xfrm>
            <a:off x="125185" y="2628584"/>
            <a:ext cx="8893629" cy="1927404"/>
          </a:xfrm>
        </p:spPr>
        <p:txBody>
          <a:bodyPr>
            <a:normAutofit fontScale="92500"/>
          </a:bodyPr>
          <a:lstStyle/>
          <a:p>
            <a:pPr marL="0" indent="0" algn="ctr">
              <a:buNone/>
            </a:pPr>
            <a:r>
              <a:rPr lang="en-GB" sz="3200" dirty="0">
                <a:solidFill>
                  <a:schemeClr val="bg1"/>
                </a:solidFill>
                <a:effectLst>
                  <a:glow rad="127000">
                    <a:schemeClr val="tx1"/>
                  </a:glow>
                </a:effectLst>
                <a:latin typeface="Gotham Medium" pitchFamily="2" charset="0"/>
                <a:ea typeface="Calibri" panose="020F0502020204030204" pitchFamily="34" charset="0"/>
                <a:cs typeface="Gotham Medium" pitchFamily="2" charset="0"/>
              </a:rPr>
              <a:t>If you had £10 billion to find out more about the brain, how would you invest the money?</a:t>
            </a:r>
          </a:p>
          <a:p>
            <a:pPr marL="0" indent="0" algn="ctr">
              <a:buNone/>
            </a:pPr>
            <a:r>
              <a:rPr lang="en-GB" sz="3200" dirty="0">
                <a:solidFill>
                  <a:schemeClr val="bg1"/>
                </a:solidFill>
                <a:effectLst>
                  <a:glow rad="127000">
                    <a:schemeClr val="tx1"/>
                  </a:glow>
                </a:effectLst>
                <a:latin typeface="Gotham Medium" pitchFamily="2" charset="0"/>
                <a:ea typeface="Calibri" panose="020F0502020204030204" pitchFamily="34" charset="0"/>
                <a:cs typeface="Gotham Medium" pitchFamily="2" charset="0"/>
              </a:rPr>
              <a:t>Explain why you would invest in some procedures, but not others.</a:t>
            </a:r>
          </a:p>
        </p:txBody>
      </p:sp>
    </p:spTree>
    <p:extLst>
      <p:ext uri="{BB962C8B-B14F-4D97-AF65-F5344CB8AC3E}">
        <p14:creationId xmlns:p14="http://schemas.microsoft.com/office/powerpoint/2010/main" val="42190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26BC8-025E-CC42-6FBF-C00862A7DD43}"/>
            </a:ext>
          </a:extLst>
        </p:cNvPr>
        <p:cNvGrpSpPr/>
        <p:nvPr/>
      </p:nvGrpSpPr>
      <p:grpSpPr>
        <a:xfrm>
          <a:off x="0" y="0"/>
          <a:ext cx="0" cy="0"/>
          <a:chOff x="0" y="0"/>
          <a:chExt cx="0" cy="0"/>
        </a:xfrm>
      </p:grpSpPr>
      <p:pic>
        <p:nvPicPr>
          <p:cNvPr id="6" name="Picture 5" descr="A person using a computer&#10;&#10;Description automatically generated">
            <a:extLst>
              <a:ext uri="{FF2B5EF4-FFF2-40B4-BE49-F238E27FC236}">
                <a16:creationId xmlns:a16="http://schemas.microsoft.com/office/drawing/2014/main" id="{7C06CA9F-28B1-4100-1B27-6FD979D37FF2}"/>
              </a:ext>
            </a:extLst>
          </p:cNvPr>
          <p:cNvPicPr>
            <a:picLocks noChangeAspect="1"/>
          </p:cNvPicPr>
          <p:nvPr/>
        </p:nvPicPr>
        <p:blipFill>
          <a:blip r:embed="rId2"/>
          <a:srcRect l="3199" r="11493" b="24325"/>
          <a:stretch/>
        </p:blipFill>
        <p:spPr>
          <a:xfrm>
            <a:off x="0" y="1"/>
            <a:ext cx="9144000" cy="6858000"/>
          </a:xfrm>
          <a:prstGeom prst="rect">
            <a:avLst/>
          </a:prstGeom>
        </p:spPr>
      </p:pic>
      <p:sp>
        <p:nvSpPr>
          <p:cNvPr id="12" name="Rounded Rectangle 11">
            <a:extLst>
              <a:ext uri="{FF2B5EF4-FFF2-40B4-BE49-F238E27FC236}">
                <a16:creationId xmlns:a16="http://schemas.microsoft.com/office/drawing/2014/main" id="{A5504D99-68A7-2B9E-56BE-4C12A5E41604}"/>
              </a:ext>
            </a:extLst>
          </p:cNvPr>
          <p:cNvSpPr/>
          <p:nvPr/>
        </p:nvSpPr>
        <p:spPr>
          <a:xfrm>
            <a:off x="571126" y="314380"/>
            <a:ext cx="8001748"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37D2DB6F-E040-E919-DEF5-8D50D3760075}"/>
              </a:ext>
            </a:extLst>
          </p:cNvPr>
          <p:cNvSpPr txBox="1"/>
          <p:nvPr/>
        </p:nvSpPr>
        <p:spPr>
          <a:xfrm>
            <a:off x="678426" y="461903"/>
            <a:ext cx="7787148" cy="707886"/>
          </a:xfrm>
          <a:prstGeom prst="rect">
            <a:avLst/>
          </a:prstGeom>
          <a:noFill/>
        </p:spPr>
        <p:txBody>
          <a:bodyPr wrap="square" rtlCol="0">
            <a:spAutoFit/>
          </a:bodyPr>
          <a:lstStyle/>
          <a:p>
            <a:pPr algn="ctr"/>
            <a:r>
              <a:rPr lang="en-US" sz="4000" dirty="0">
                <a:effectLst>
                  <a:glow rad="127000">
                    <a:schemeClr val="bg1"/>
                  </a:glow>
                </a:effectLst>
                <a:latin typeface="Gotham Medium" pitchFamily="2" charset="0"/>
                <a:cs typeface="Gotham Medium" pitchFamily="2" charset="0"/>
              </a:rPr>
              <a:t>The Brain</a:t>
            </a:r>
          </a:p>
        </p:txBody>
      </p:sp>
      <p:sp>
        <p:nvSpPr>
          <p:cNvPr id="11" name="Rounded Rectangle 10">
            <a:extLst>
              <a:ext uri="{FF2B5EF4-FFF2-40B4-BE49-F238E27FC236}">
                <a16:creationId xmlns:a16="http://schemas.microsoft.com/office/drawing/2014/main" id="{CBB1E549-591F-9F8B-E88A-A776066929CB}"/>
              </a:ext>
            </a:extLst>
          </p:cNvPr>
          <p:cNvSpPr/>
          <p:nvPr/>
        </p:nvSpPr>
        <p:spPr>
          <a:xfrm>
            <a:off x="571126" y="1772598"/>
            <a:ext cx="8001748" cy="3875792"/>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3" name="TextBox 2">
            <a:extLst>
              <a:ext uri="{FF2B5EF4-FFF2-40B4-BE49-F238E27FC236}">
                <a16:creationId xmlns:a16="http://schemas.microsoft.com/office/drawing/2014/main" id="{D56860C9-5F04-EF4E-5B32-971F45E6ACBA}"/>
              </a:ext>
            </a:extLst>
          </p:cNvPr>
          <p:cNvSpPr txBox="1"/>
          <p:nvPr/>
        </p:nvSpPr>
        <p:spPr>
          <a:xfrm>
            <a:off x="678426" y="2002334"/>
            <a:ext cx="7787148"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effectLst/>
                <a:latin typeface="Gotham Medium" pitchFamily="2" charset="0"/>
                <a:cs typeface="Gotham Medium" pitchFamily="2" charset="0"/>
              </a:rPr>
              <a:t>Identify some areas of </a:t>
            </a:r>
            <a:r>
              <a:rPr lang="en-US" sz="2400" dirty="0">
                <a:latin typeface="Gotham Medium" pitchFamily="2" charset="0"/>
                <a:cs typeface="Gotham Medium" pitchFamily="2" charset="0"/>
              </a:rPr>
              <a:t>the brain and describe their function</a:t>
            </a:r>
          </a:p>
          <a:p>
            <a:pPr marL="457200" indent="-457200">
              <a:buFont typeface="Arial" panose="020B0604020202020204" pitchFamily="34" charset="0"/>
              <a:buChar char="•"/>
            </a:pPr>
            <a:endParaRPr lang="en-US" sz="2400" dirty="0">
              <a:effectLst/>
              <a:latin typeface="Gotham Medium" pitchFamily="2" charset="0"/>
              <a:cs typeface="Gotham Medium" pitchFamily="2" charset="0"/>
            </a:endParaRPr>
          </a:p>
          <a:p>
            <a:pPr marL="457200" indent="-457200">
              <a:buFont typeface="Arial" panose="020B0604020202020204" pitchFamily="34" charset="0"/>
              <a:buChar char="•"/>
            </a:pPr>
            <a:r>
              <a:rPr lang="en-US" sz="2400" dirty="0">
                <a:effectLst/>
                <a:latin typeface="Gotham Medium" pitchFamily="2" charset="0"/>
                <a:cs typeface="Gotham Medium" pitchFamily="2" charset="0"/>
              </a:rPr>
              <a:t>Explain some of the difficulties of investigating brain function and treating brain damage/disease </a:t>
            </a:r>
          </a:p>
          <a:p>
            <a:pPr marL="457200" indent="-457200">
              <a:buFont typeface="Arial" panose="020B0604020202020204" pitchFamily="34" charset="0"/>
              <a:buChar char="•"/>
            </a:pPr>
            <a:endParaRPr lang="en-US" sz="2400" dirty="0">
              <a:effectLst/>
              <a:latin typeface="Gotham Medium" pitchFamily="2" charset="0"/>
              <a:cs typeface="Gotham Medium" pitchFamily="2" charset="0"/>
            </a:endParaRPr>
          </a:p>
          <a:p>
            <a:pPr marL="457200" indent="-457200">
              <a:buFont typeface="Arial" panose="020B0604020202020204" pitchFamily="34" charset="0"/>
              <a:buChar char="•"/>
            </a:pPr>
            <a:r>
              <a:rPr lang="en-US" sz="2400" dirty="0">
                <a:effectLst/>
                <a:latin typeface="Gotham Medium" pitchFamily="2" charset="0"/>
                <a:cs typeface="Gotham Medium" pitchFamily="2" charset="0"/>
              </a:rPr>
              <a:t>Evaluate the benefits and risks of procedures carried out in the brain and nervous system. </a:t>
            </a:r>
          </a:p>
        </p:txBody>
      </p:sp>
    </p:spTree>
    <p:extLst>
      <p:ext uri="{BB962C8B-B14F-4D97-AF65-F5344CB8AC3E}">
        <p14:creationId xmlns:p14="http://schemas.microsoft.com/office/powerpoint/2010/main" val="15040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49DB7-C7AF-30C2-FAFC-DCC57CFA2F92}"/>
            </a:ext>
          </a:extLst>
        </p:cNvPr>
        <p:cNvGrpSpPr/>
        <p:nvPr/>
      </p:nvGrpSpPr>
      <p:grpSpPr>
        <a:xfrm>
          <a:off x="0" y="0"/>
          <a:ext cx="0" cy="0"/>
          <a:chOff x="0" y="0"/>
          <a:chExt cx="0" cy="0"/>
        </a:xfrm>
      </p:grpSpPr>
      <p:pic>
        <p:nvPicPr>
          <p:cNvPr id="5" name="Picture 4" descr="A diagram of a brain&#10;&#10;Description automatically generated">
            <a:extLst>
              <a:ext uri="{FF2B5EF4-FFF2-40B4-BE49-F238E27FC236}">
                <a16:creationId xmlns:a16="http://schemas.microsoft.com/office/drawing/2014/main" id="{BB2ADB6F-297F-1BF8-0B43-7CCBBCC1D697}"/>
              </a:ext>
            </a:extLst>
          </p:cNvPr>
          <p:cNvPicPr>
            <a:picLocks noChangeAspect="1"/>
          </p:cNvPicPr>
          <p:nvPr/>
        </p:nvPicPr>
        <p:blipFill>
          <a:blip r:embed="rId3"/>
          <a:stretch>
            <a:fillRect/>
          </a:stretch>
        </p:blipFill>
        <p:spPr>
          <a:xfrm>
            <a:off x="1925813" y="1246460"/>
            <a:ext cx="5292372" cy="4885267"/>
          </a:xfrm>
          <a:prstGeom prst="rect">
            <a:avLst/>
          </a:prstGeom>
        </p:spPr>
      </p:pic>
      <p:sp>
        <p:nvSpPr>
          <p:cNvPr id="12" name="Freeform 11">
            <a:extLst>
              <a:ext uri="{FF2B5EF4-FFF2-40B4-BE49-F238E27FC236}">
                <a16:creationId xmlns:a16="http://schemas.microsoft.com/office/drawing/2014/main" id="{A8A7F14E-2126-42BF-9947-01BCB392519E}"/>
              </a:ext>
            </a:extLst>
          </p:cNvPr>
          <p:cNvSpPr/>
          <p:nvPr/>
        </p:nvSpPr>
        <p:spPr>
          <a:xfrm>
            <a:off x="5122460" y="3689445"/>
            <a:ext cx="1546746" cy="1564943"/>
          </a:xfrm>
          <a:custGeom>
            <a:avLst/>
            <a:gdLst>
              <a:gd name="connsiteX0" fmla="*/ 150125 w 1546746"/>
              <a:gd name="connsiteY0" fmla="*/ 718782 h 1564943"/>
              <a:gd name="connsiteX1" fmla="*/ 54591 w 1546746"/>
              <a:gd name="connsiteY1" fmla="*/ 577755 h 1564943"/>
              <a:gd name="connsiteX2" fmla="*/ 40943 w 1546746"/>
              <a:gd name="connsiteY2" fmla="*/ 514065 h 1564943"/>
              <a:gd name="connsiteX3" fmla="*/ 22746 w 1546746"/>
              <a:gd name="connsiteY3" fmla="*/ 418531 h 1564943"/>
              <a:gd name="connsiteX4" fmla="*/ 0 w 1546746"/>
              <a:gd name="connsiteY4" fmla="*/ 277504 h 1564943"/>
              <a:gd name="connsiteX5" fmla="*/ 72788 w 1546746"/>
              <a:gd name="connsiteY5" fmla="*/ 241110 h 1564943"/>
              <a:gd name="connsiteX6" fmla="*/ 200167 w 1546746"/>
              <a:gd name="connsiteY6" fmla="*/ 72788 h 1564943"/>
              <a:gd name="connsiteX7" fmla="*/ 309349 w 1546746"/>
              <a:gd name="connsiteY7" fmla="*/ 22746 h 1564943"/>
              <a:gd name="connsiteX8" fmla="*/ 468573 w 1546746"/>
              <a:gd name="connsiteY8" fmla="*/ 0 h 1564943"/>
              <a:gd name="connsiteX9" fmla="*/ 768824 w 1546746"/>
              <a:gd name="connsiteY9" fmla="*/ 27295 h 1564943"/>
              <a:gd name="connsiteX10" fmla="*/ 827964 w 1546746"/>
              <a:gd name="connsiteY10" fmla="*/ 90985 h 1564943"/>
              <a:gd name="connsiteX11" fmla="*/ 968991 w 1546746"/>
              <a:gd name="connsiteY11" fmla="*/ 122830 h 1564943"/>
              <a:gd name="connsiteX12" fmla="*/ 1028131 w 1546746"/>
              <a:gd name="connsiteY12" fmla="*/ 232012 h 1564943"/>
              <a:gd name="connsiteX13" fmla="*/ 1087271 w 1546746"/>
              <a:gd name="connsiteY13" fmla="*/ 245659 h 1564943"/>
              <a:gd name="connsiteX14" fmla="*/ 1137313 w 1546746"/>
              <a:gd name="connsiteY14" fmla="*/ 300251 h 1564943"/>
              <a:gd name="connsiteX15" fmla="*/ 1219200 w 1546746"/>
              <a:gd name="connsiteY15" fmla="*/ 354842 h 1564943"/>
              <a:gd name="connsiteX16" fmla="*/ 1246495 w 1546746"/>
              <a:gd name="connsiteY16" fmla="*/ 441277 h 1564943"/>
              <a:gd name="connsiteX17" fmla="*/ 1332931 w 1546746"/>
              <a:gd name="connsiteY17" fmla="*/ 464024 h 1564943"/>
              <a:gd name="connsiteX18" fmla="*/ 1355677 w 1546746"/>
              <a:gd name="connsiteY18" fmla="*/ 536812 h 1564943"/>
              <a:gd name="connsiteX19" fmla="*/ 1469409 w 1546746"/>
              <a:gd name="connsiteY19" fmla="*/ 668740 h 1564943"/>
              <a:gd name="connsiteX20" fmla="*/ 1446662 w 1546746"/>
              <a:gd name="connsiteY20" fmla="*/ 736979 h 1564943"/>
              <a:gd name="connsiteX21" fmla="*/ 1524000 w 1546746"/>
              <a:gd name="connsiteY21" fmla="*/ 782471 h 1564943"/>
              <a:gd name="connsiteX22" fmla="*/ 1546746 w 1546746"/>
              <a:gd name="connsiteY22" fmla="*/ 946245 h 1564943"/>
              <a:gd name="connsiteX23" fmla="*/ 1455761 w 1546746"/>
              <a:gd name="connsiteY23" fmla="*/ 996286 h 1564943"/>
              <a:gd name="connsiteX24" fmla="*/ 1414818 w 1546746"/>
              <a:gd name="connsiteY24" fmla="*/ 1150961 h 1564943"/>
              <a:gd name="connsiteX25" fmla="*/ 1323833 w 1546746"/>
              <a:gd name="connsiteY25" fmla="*/ 1196454 h 1564943"/>
              <a:gd name="connsiteX26" fmla="*/ 1269241 w 1546746"/>
              <a:gd name="connsiteY26" fmla="*/ 1241946 h 1564943"/>
              <a:gd name="connsiteX27" fmla="*/ 1237397 w 1546746"/>
              <a:gd name="connsiteY27" fmla="*/ 1269242 h 1564943"/>
              <a:gd name="connsiteX28" fmla="*/ 1219200 w 1546746"/>
              <a:gd name="connsiteY28" fmla="*/ 1332931 h 1564943"/>
              <a:gd name="connsiteX29" fmla="*/ 1073624 w 1546746"/>
              <a:gd name="connsiteY29" fmla="*/ 1369325 h 1564943"/>
              <a:gd name="connsiteX30" fmla="*/ 1023582 w 1546746"/>
              <a:gd name="connsiteY30" fmla="*/ 1455761 h 1564943"/>
              <a:gd name="connsiteX31" fmla="*/ 923498 w 1546746"/>
              <a:gd name="connsiteY31" fmla="*/ 1464859 h 1564943"/>
              <a:gd name="connsiteX32" fmla="*/ 709683 w 1546746"/>
              <a:gd name="connsiteY32" fmla="*/ 1564943 h 1564943"/>
              <a:gd name="connsiteX33" fmla="*/ 591403 w 1546746"/>
              <a:gd name="connsiteY33" fmla="*/ 1546746 h 1564943"/>
              <a:gd name="connsiteX34" fmla="*/ 536812 w 1546746"/>
              <a:gd name="connsiteY34" fmla="*/ 1487606 h 1564943"/>
              <a:gd name="connsiteX35" fmla="*/ 518615 w 1546746"/>
              <a:gd name="connsiteY35" fmla="*/ 1346579 h 1564943"/>
              <a:gd name="connsiteX36" fmla="*/ 495868 w 1546746"/>
              <a:gd name="connsiteY36" fmla="*/ 1342030 h 1564943"/>
              <a:gd name="connsiteX37" fmla="*/ 450376 w 1546746"/>
              <a:gd name="connsiteY37" fmla="*/ 1483056 h 1564943"/>
              <a:gd name="connsiteX38" fmla="*/ 382137 w 1546746"/>
              <a:gd name="connsiteY38" fmla="*/ 1514901 h 1564943"/>
              <a:gd name="connsiteX39" fmla="*/ 263856 w 1546746"/>
              <a:gd name="connsiteY39" fmla="*/ 1460310 h 1564943"/>
              <a:gd name="connsiteX40" fmla="*/ 241110 w 1546746"/>
              <a:gd name="connsiteY40" fmla="*/ 1355677 h 1564943"/>
              <a:gd name="connsiteX41" fmla="*/ 186519 w 1546746"/>
              <a:gd name="connsiteY41" fmla="*/ 1423916 h 1564943"/>
              <a:gd name="connsiteX42" fmla="*/ 109182 w 1546746"/>
              <a:gd name="connsiteY42" fmla="*/ 1437564 h 1564943"/>
              <a:gd name="connsiteX43" fmla="*/ 22746 w 1546746"/>
              <a:gd name="connsiteY43" fmla="*/ 1301086 h 1564943"/>
              <a:gd name="connsiteX44" fmla="*/ 54591 w 1546746"/>
              <a:gd name="connsiteY44" fmla="*/ 1105468 h 1564943"/>
              <a:gd name="connsiteX45" fmla="*/ 118280 w 1546746"/>
              <a:gd name="connsiteY45" fmla="*/ 941695 h 1564943"/>
              <a:gd name="connsiteX46" fmla="*/ 218364 w 1546746"/>
              <a:gd name="connsiteY46" fmla="*/ 827964 h 1564943"/>
              <a:gd name="connsiteX47" fmla="*/ 150125 w 1546746"/>
              <a:gd name="connsiteY47" fmla="*/ 777922 h 1564943"/>
              <a:gd name="connsiteX48" fmla="*/ 150125 w 1546746"/>
              <a:gd name="connsiteY48" fmla="*/ 718782 h 156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46746" h="1564943">
                <a:moveTo>
                  <a:pt x="150125" y="718782"/>
                </a:moveTo>
                <a:lnTo>
                  <a:pt x="54591" y="577755"/>
                </a:lnTo>
                <a:lnTo>
                  <a:pt x="40943" y="514065"/>
                </a:lnTo>
                <a:lnTo>
                  <a:pt x="22746" y="418531"/>
                </a:lnTo>
                <a:lnTo>
                  <a:pt x="0" y="277504"/>
                </a:lnTo>
                <a:lnTo>
                  <a:pt x="72788" y="241110"/>
                </a:lnTo>
                <a:lnTo>
                  <a:pt x="200167" y="72788"/>
                </a:lnTo>
                <a:lnTo>
                  <a:pt x="309349" y="22746"/>
                </a:lnTo>
                <a:lnTo>
                  <a:pt x="468573" y="0"/>
                </a:lnTo>
                <a:lnTo>
                  <a:pt x="768824" y="27295"/>
                </a:lnTo>
                <a:lnTo>
                  <a:pt x="827964" y="90985"/>
                </a:lnTo>
                <a:lnTo>
                  <a:pt x="968991" y="122830"/>
                </a:lnTo>
                <a:lnTo>
                  <a:pt x="1028131" y="232012"/>
                </a:lnTo>
                <a:lnTo>
                  <a:pt x="1087271" y="245659"/>
                </a:lnTo>
                <a:lnTo>
                  <a:pt x="1137313" y="300251"/>
                </a:lnTo>
                <a:lnTo>
                  <a:pt x="1219200" y="354842"/>
                </a:lnTo>
                <a:lnTo>
                  <a:pt x="1246495" y="441277"/>
                </a:lnTo>
                <a:lnTo>
                  <a:pt x="1332931" y="464024"/>
                </a:lnTo>
                <a:lnTo>
                  <a:pt x="1355677" y="536812"/>
                </a:lnTo>
                <a:lnTo>
                  <a:pt x="1469409" y="668740"/>
                </a:lnTo>
                <a:lnTo>
                  <a:pt x="1446662" y="736979"/>
                </a:lnTo>
                <a:lnTo>
                  <a:pt x="1524000" y="782471"/>
                </a:lnTo>
                <a:lnTo>
                  <a:pt x="1546746" y="946245"/>
                </a:lnTo>
                <a:lnTo>
                  <a:pt x="1455761" y="996286"/>
                </a:lnTo>
                <a:lnTo>
                  <a:pt x="1414818" y="1150961"/>
                </a:lnTo>
                <a:lnTo>
                  <a:pt x="1323833" y="1196454"/>
                </a:lnTo>
                <a:lnTo>
                  <a:pt x="1269241" y="1241946"/>
                </a:lnTo>
                <a:lnTo>
                  <a:pt x="1237397" y="1269242"/>
                </a:lnTo>
                <a:lnTo>
                  <a:pt x="1219200" y="1332931"/>
                </a:lnTo>
                <a:lnTo>
                  <a:pt x="1073624" y="1369325"/>
                </a:lnTo>
                <a:lnTo>
                  <a:pt x="1023582" y="1455761"/>
                </a:lnTo>
                <a:lnTo>
                  <a:pt x="923498" y="1464859"/>
                </a:lnTo>
                <a:lnTo>
                  <a:pt x="709683" y="1564943"/>
                </a:lnTo>
                <a:lnTo>
                  <a:pt x="591403" y="1546746"/>
                </a:lnTo>
                <a:lnTo>
                  <a:pt x="536812" y="1487606"/>
                </a:lnTo>
                <a:lnTo>
                  <a:pt x="518615" y="1346579"/>
                </a:lnTo>
                <a:lnTo>
                  <a:pt x="495868" y="1342030"/>
                </a:lnTo>
                <a:lnTo>
                  <a:pt x="450376" y="1483056"/>
                </a:lnTo>
                <a:lnTo>
                  <a:pt x="382137" y="1514901"/>
                </a:lnTo>
                <a:lnTo>
                  <a:pt x="263856" y="1460310"/>
                </a:lnTo>
                <a:lnTo>
                  <a:pt x="241110" y="1355677"/>
                </a:lnTo>
                <a:lnTo>
                  <a:pt x="186519" y="1423916"/>
                </a:lnTo>
                <a:lnTo>
                  <a:pt x="109182" y="1437564"/>
                </a:lnTo>
                <a:lnTo>
                  <a:pt x="22746" y="1301086"/>
                </a:lnTo>
                <a:lnTo>
                  <a:pt x="54591" y="1105468"/>
                </a:lnTo>
                <a:lnTo>
                  <a:pt x="118280" y="941695"/>
                </a:lnTo>
                <a:lnTo>
                  <a:pt x="218364" y="827964"/>
                </a:lnTo>
                <a:lnTo>
                  <a:pt x="150125" y="777922"/>
                </a:lnTo>
                <a:lnTo>
                  <a:pt x="150125" y="718782"/>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8B49306A-C4A1-1C04-0A12-E4CFCE1EECA2}"/>
              </a:ext>
            </a:extLst>
          </p:cNvPr>
          <p:cNvSpPr/>
          <p:nvPr/>
        </p:nvSpPr>
        <p:spPr>
          <a:xfrm>
            <a:off x="3336966" y="3770416"/>
            <a:ext cx="397824" cy="415636"/>
          </a:xfrm>
          <a:custGeom>
            <a:avLst/>
            <a:gdLst>
              <a:gd name="connsiteX0" fmla="*/ 308759 w 397824"/>
              <a:gd name="connsiteY0" fmla="*/ 11875 h 415636"/>
              <a:gd name="connsiteX1" fmla="*/ 308759 w 397824"/>
              <a:gd name="connsiteY1" fmla="*/ 11875 h 415636"/>
              <a:gd name="connsiteX2" fmla="*/ 243444 w 397824"/>
              <a:gd name="connsiteY2" fmla="*/ 11875 h 415636"/>
              <a:gd name="connsiteX3" fmla="*/ 213756 w 397824"/>
              <a:gd name="connsiteY3" fmla="*/ 89065 h 415636"/>
              <a:gd name="connsiteX4" fmla="*/ 160317 w 397824"/>
              <a:gd name="connsiteY4" fmla="*/ 124690 h 415636"/>
              <a:gd name="connsiteX5" fmla="*/ 71252 w 397824"/>
              <a:gd name="connsiteY5" fmla="*/ 142503 h 415636"/>
              <a:gd name="connsiteX6" fmla="*/ 0 w 397824"/>
              <a:gd name="connsiteY6" fmla="*/ 219693 h 415636"/>
              <a:gd name="connsiteX7" fmla="*/ 5938 w 397824"/>
              <a:gd name="connsiteY7" fmla="*/ 314696 h 415636"/>
              <a:gd name="connsiteX8" fmla="*/ 35626 w 397824"/>
              <a:gd name="connsiteY8" fmla="*/ 368135 h 415636"/>
              <a:gd name="connsiteX9" fmla="*/ 35626 w 397824"/>
              <a:gd name="connsiteY9" fmla="*/ 368135 h 415636"/>
              <a:gd name="connsiteX10" fmla="*/ 142504 w 397824"/>
              <a:gd name="connsiteY10" fmla="*/ 374072 h 415636"/>
              <a:gd name="connsiteX11" fmla="*/ 160317 w 397824"/>
              <a:gd name="connsiteY11" fmla="*/ 368135 h 415636"/>
              <a:gd name="connsiteX12" fmla="*/ 195943 w 397824"/>
              <a:gd name="connsiteY12" fmla="*/ 397823 h 415636"/>
              <a:gd name="connsiteX13" fmla="*/ 237507 w 397824"/>
              <a:gd name="connsiteY13" fmla="*/ 415636 h 415636"/>
              <a:gd name="connsiteX14" fmla="*/ 279070 w 397824"/>
              <a:gd name="connsiteY14" fmla="*/ 415636 h 415636"/>
              <a:gd name="connsiteX15" fmla="*/ 338447 w 397824"/>
              <a:gd name="connsiteY15" fmla="*/ 368135 h 415636"/>
              <a:gd name="connsiteX16" fmla="*/ 374073 w 397824"/>
              <a:gd name="connsiteY16" fmla="*/ 320633 h 415636"/>
              <a:gd name="connsiteX17" fmla="*/ 368135 w 397824"/>
              <a:gd name="connsiteY17" fmla="*/ 261257 h 415636"/>
              <a:gd name="connsiteX18" fmla="*/ 338447 w 397824"/>
              <a:gd name="connsiteY18" fmla="*/ 207818 h 415636"/>
              <a:gd name="connsiteX19" fmla="*/ 308759 w 397824"/>
              <a:gd name="connsiteY19" fmla="*/ 172192 h 415636"/>
              <a:gd name="connsiteX20" fmla="*/ 302821 w 397824"/>
              <a:gd name="connsiteY20" fmla="*/ 136566 h 415636"/>
              <a:gd name="connsiteX21" fmla="*/ 356260 w 397824"/>
              <a:gd name="connsiteY21" fmla="*/ 71252 h 415636"/>
              <a:gd name="connsiteX22" fmla="*/ 397824 w 397824"/>
              <a:gd name="connsiteY22" fmla="*/ 35626 h 415636"/>
              <a:gd name="connsiteX23" fmla="*/ 397824 w 397824"/>
              <a:gd name="connsiteY23" fmla="*/ 0 h 415636"/>
              <a:gd name="connsiteX24" fmla="*/ 308759 w 397824"/>
              <a:gd name="connsiteY24" fmla="*/ 11875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24" h="415636">
                <a:moveTo>
                  <a:pt x="308759" y="11875"/>
                </a:moveTo>
                <a:lnTo>
                  <a:pt x="308759" y="11875"/>
                </a:lnTo>
                <a:lnTo>
                  <a:pt x="243444" y="11875"/>
                </a:lnTo>
                <a:lnTo>
                  <a:pt x="213756" y="89065"/>
                </a:lnTo>
                <a:lnTo>
                  <a:pt x="160317" y="124690"/>
                </a:lnTo>
                <a:lnTo>
                  <a:pt x="71252" y="142503"/>
                </a:lnTo>
                <a:lnTo>
                  <a:pt x="0" y="219693"/>
                </a:lnTo>
                <a:lnTo>
                  <a:pt x="5938" y="314696"/>
                </a:lnTo>
                <a:lnTo>
                  <a:pt x="35626" y="368135"/>
                </a:lnTo>
                <a:lnTo>
                  <a:pt x="35626" y="368135"/>
                </a:lnTo>
                <a:lnTo>
                  <a:pt x="142504" y="374072"/>
                </a:lnTo>
                <a:lnTo>
                  <a:pt x="160317" y="368135"/>
                </a:lnTo>
                <a:lnTo>
                  <a:pt x="195943" y="397823"/>
                </a:lnTo>
                <a:lnTo>
                  <a:pt x="237507" y="415636"/>
                </a:lnTo>
                <a:lnTo>
                  <a:pt x="279070" y="415636"/>
                </a:lnTo>
                <a:lnTo>
                  <a:pt x="338447" y="368135"/>
                </a:lnTo>
                <a:lnTo>
                  <a:pt x="374073" y="320633"/>
                </a:lnTo>
                <a:lnTo>
                  <a:pt x="368135" y="261257"/>
                </a:lnTo>
                <a:lnTo>
                  <a:pt x="338447" y="207818"/>
                </a:lnTo>
                <a:lnTo>
                  <a:pt x="308759" y="172192"/>
                </a:lnTo>
                <a:lnTo>
                  <a:pt x="302821" y="136566"/>
                </a:lnTo>
                <a:lnTo>
                  <a:pt x="356260" y="71252"/>
                </a:lnTo>
                <a:lnTo>
                  <a:pt x="397824" y="35626"/>
                </a:lnTo>
                <a:lnTo>
                  <a:pt x="397824" y="0"/>
                </a:lnTo>
                <a:lnTo>
                  <a:pt x="308759" y="11875"/>
                </a:lnTo>
                <a:close/>
              </a:path>
            </a:pathLst>
          </a:custGeom>
          <a:solidFill>
            <a:srgbClr val="FF0000">
              <a:alpha val="253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B77B9B10-F179-063B-3A00-514538787D13}"/>
              </a:ext>
            </a:extLst>
          </p:cNvPr>
          <p:cNvSpPr/>
          <p:nvPr/>
        </p:nvSpPr>
        <p:spPr>
          <a:xfrm>
            <a:off x="4025735" y="3586348"/>
            <a:ext cx="1223159" cy="2541320"/>
          </a:xfrm>
          <a:custGeom>
            <a:avLst/>
            <a:gdLst>
              <a:gd name="connsiteX0" fmla="*/ 896587 w 1223159"/>
              <a:gd name="connsiteY0" fmla="*/ 2541320 h 2541320"/>
              <a:gd name="connsiteX1" fmla="*/ 944088 w 1223159"/>
              <a:gd name="connsiteY1" fmla="*/ 2220686 h 2541320"/>
              <a:gd name="connsiteX2" fmla="*/ 932213 w 1223159"/>
              <a:gd name="connsiteY2" fmla="*/ 2036618 h 2541320"/>
              <a:gd name="connsiteX3" fmla="*/ 878774 w 1223159"/>
              <a:gd name="connsiteY3" fmla="*/ 1834738 h 2541320"/>
              <a:gd name="connsiteX4" fmla="*/ 771896 w 1223159"/>
              <a:gd name="connsiteY4" fmla="*/ 1603169 h 2541320"/>
              <a:gd name="connsiteX5" fmla="*/ 676894 w 1223159"/>
              <a:gd name="connsiteY5" fmla="*/ 1377538 h 2541320"/>
              <a:gd name="connsiteX6" fmla="*/ 676894 w 1223159"/>
              <a:gd name="connsiteY6" fmla="*/ 1318161 h 2541320"/>
              <a:gd name="connsiteX7" fmla="*/ 706582 w 1223159"/>
              <a:gd name="connsiteY7" fmla="*/ 1264722 h 2541320"/>
              <a:gd name="connsiteX8" fmla="*/ 706582 w 1223159"/>
              <a:gd name="connsiteY8" fmla="*/ 1264722 h 2541320"/>
              <a:gd name="connsiteX9" fmla="*/ 670956 w 1223159"/>
              <a:gd name="connsiteY9" fmla="*/ 1193470 h 2541320"/>
              <a:gd name="connsiteX10" fmla="*/ 558140 w 1223159"/>
              <a:gd name="connsiteY10" fmla="*/ 1193470 h 2541320"/>
              <a:gd name="connsiteX11" fmla="*/ 397823 w 1223159"/>
              <a:gd name="connsiteY11" fmla="*/ 1134094 h 2541320"/>
              <a:gd name="connsiteX12" fmla="*/ 308759 w 1223159"/>
              <a:gd name="connsiteY12" fmla="*/ 1074717 h 2541320"/>
              <a:gd name="connsiteX13" fmla="*/ 237507 w 1223159"/>
              <a:gd name="connsiteY13" fmla="*/ 967839 h 2541320"/>
              <a:gd name="connsiteX14" fmla="*/ 172192 w 1223159"/>
              <a:gd name="connsiteY14" fmla="*/ 807522 h 2541320"/>
              <a:gd name="connsiteX15" fmla="*/ 154379 w 1223159"/>
              <a:gd name="connsiteY15" fmla="*/ 670956 h 2541320"/>
              <a:gd name="connsiteX16" fmla="*/ 219694 w 1223159"/>
              <a:gd name="connsiteY16" fmla="*/ 570016 h 2541320"/>
              <a:gd name="connsiteX17" fmla="*/ 314696 w 1223159"/>
              <a:gd name="connsiteY17" fmla="*/ 510639 h 2541320"/>
              <a:gd name="connsiteX18" fmla="*/ 409699 w 1223159"/>
              <a:gd name="connsiteY18" fmla="*/ 498764 h 2541320"/>
              <a:gd name="connsiteX19" fmla="*/ 326571 w 1223159"/>
              <a:gd name="connsiteY19" fmla="*/ 427512 h 2541320"/>
              <a:gd name="connsiteX20" fmla="*/ 267195 w 1223159"/>
              <a:gd name="connsiteY20" fmla="*/ 374073 h 2541320"/>
              <a:gd name="connsiteX21" fmla="*/ 279070 w 1223159"/>
              <a:gd name="connsiteY21" fmla="*/ 290946 h 2541320"/>
              <a:gd name="connsiteX22" fmla="*/ 231569 w 1223159"/>
              <a:gd name="connsiteY22" fmla="*/ 178130 h 2541320"/>
              <a:gd name="connsiteX23" fmla="*/ 172192 w 1223159"/>
              <a:gd name="connsiteY23" fmla="*/ 142504 h 2541320"/>
              <a:gd name="connsiteX24" fmla="*/ 53439 w 1223159"/>
              <a:gd name="connsiteY24" fmla="*/ 154379 h 2541320"/>
              <a:gd name="connsiteX25" fmla="*/ 23751 w 1223159"/>
              <a:gd name="connsiteY25" fmla="*/ 172192 h 2541320"/>
              <a:gd name="connsiteX26" fmla="*/ 0 w 1223159"/>
              <a:gd name="connsiteY26" fmla="*/ 148442 h 2541320"/>
              <a:gd name="connsiteX27" fmla="*/ 53439 w 1223159"/>
              <a:gd name="connsiteY27" fmla="*/ 95003 h 2541320"/>
              <a:gd name="connsiteX28" fmla="*/ 267195 w 1223159"/>
              <a:gd name="connsiteY28" fmla="*/ 5938 h 2541320"/>
              <a:gd name="connsiteX29" fmla="*/ 522514 w 1223159"/>
              <a:gd name="connsiteY29" fmla="*/ 0 h 2541320"/>
              <a:gd name="connsiteX30" fmla="*/ 676894 w 1223159"/>
              <a:gd name="connsiteY30" fmla="*/ 65314 h 2541320"/>
              <a:gd name="connsiteX31" fmla="*/ 783771 w 1223159"/>
              <a:gd name="connsiteY31" fmla="*/ 178130 h 2541320"/>
              <a:gd name="connsiteX32" fmla="*/ 843148 w 1223159"/>
              <a:gd name="connsiteY32" fmla="*/ 279070 h 2541320"/>
              <a:gd name="connsiteX33" fmla="*/ 914400 w 1223159"/>
              <a:gd name="connsiteY33" fmla="*/ 427512 h 2541320"/>
              <a:gd name="connsiteX34" fmla="*/ 1003465 w 1223159"/>
              <a:gd name="connsiteY34" fmla="*/ 712520 h 2541320"/>
              <a:gd name="connsiteX35" fmla="*/ 1056904 w 1223159"/>
              <a:gd name="connsiteY35" fmla="*/ 985652 h 2541320"/>
              <a:gd name="connsiteX36" fmla="*/ 1110343 w 1223159"/>
              <a:gd name="connsiteY36" fmla="*/ 1359725 h 2541320"/>
              <a:gd name="connsiteX37" fmla="*/ 1175657 w 1223159"/>
              <a:gd name="connsiteY37" fmla="*/ 1543792 h 2541320"/>
              <a:gd name="connsiteX38" fmla="*/ 1217221 w 1223159"/>
              <a:gd name="connsiteY38" fmla="*/ 1745673 h 2541320"/>
              <a:gd name="connsiteX39" fmla="*/ 1223159 w 1223159"/>
              <a:gd name="connsiteY39" fmla="*/ 1953491 h 2541320"/>
              <a:gd name="connsiteX40" fmla="*/ 1187533 w 1223159"/>
              <a:gd name="connsiteY40" fmla="*/ 2268187 h 2541320"/>
              <a:gd name="connsiteX41" fmla="*/ 1140031 w 1223159"/>
              <a:gd name="connsiteY41" fmla="*/ 2535382 h 2541320"/>
              <a:gd name="connsiteX42" fmla="*/ 896587 w 1223159"/>
              <a:gd name="connsiteY42" fmla="*/ 2541320 h 25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159" h="2541320">
                <a:moveTo>
                  <a:pt x="896587" y="2541320"/>
                </a:moveTo>
                <a:lnTo>
                  <a:pt x="944088" y="2220686"/>
                </a:lnTo>
                <a:lnTo>
                  <a:pt x="932213" y="2036618"/>
                </a:lnTo>
                <a:lnTo>
                  <a:pt x="878774" y="1834738"/>
                </a:lnTo>
                <a:lnTo>
                  <a:pt x="771896" y="1603169"/>
                </a:lnTo>
                <a:lnTo>
                  <a:pt x="676894" y="1377538"/>
                </a:lnTo>
                <a:lnTo>
                  <a:pt x="676894" y="1318161"/>
                </a:lnTo>
                <a:lnTo>
                  <a:pt x="706582" y="1264722"/>
                </a:lnTo>
                <a:lnTo>
                  <a:pt x="706582" y="1264722"/>
                </a:lnTo>
                <a:lnTo>
                  <a:pt x="670956" y="1193470"/>
                </a:lnTo>
                <a:lnTo>
                  <a:pt x="558140" y="1193470"/>
                </a:lnTo>
                <a:lnTo>
                  <a:pt x="397823" y="1134094"/>
                </a:lnTo>
                <a:lnTo>
                  <a:pt x="308759" y="1074717"/>
                </a:lnTo>
                <a:lnTo>
                  <a:pt x="237507" y="967839"/>
                </a:lnTo>
                <a:lnTo>
                  <a:pt x="172192" y="807522"/>
                </a:lnTo>
                <a:lnTo>
                  <a:pt x="154379" y="670956"/>
                </a:lnTo>
                <a:lnTo>
                  <a:pt x="219694" y="570016"/>
                </a:lnTo>
                <a:lnTo>
                  <a:pt x="314696" y="510639"/>
                </a:lnTo>
                <a:lnTo>
                  <a:pt x="409699" y="498764"/>
                </a:lnTo>
                <a:lnTo>
                  <a:pt x="326571" y="427512"/>
                </a:lnTo>
                <a:lnTo>
                  <a:pt x="267195" y="374073"/>
                </a:lnTo>
                <a:lnTo>
                  <a:pt x="279070" y="290946"/>
                </a:lnTo>
                <a:lnTo>
                  <a:pt x="231569" y="178130"/>
                </a:lnTo>
                <a:lnTo>
                  <a:pt x="172192" y="142504"/>
                </a:lnTo>
                <a:lnTo>
                  <a:pt x="53439" y="154379"/>
                </a:lnTo>
                <a:lnTo>
                  <a:pt x="23751" y="172192"/>
                </a:lnTo>
                <a:lnTo>
                  <a:pt x="0" y="148442"/>
                </a:lnTo>
                <a:lnTo>
                  <a:pt x="53439" y="95003"/>
                </a:lnTo>
                <a:lnTo>
                  <a:pt x="267195" y="5938"/>
                </a:lnTo>
                <a:lnTo>
                  <a:pt x="522514" y="0"/>
                </a:lnTo>
                <a:lnTo>
                  <a:pt x="676894" y="65314"/>
                </a:lnTo>
                <a:lnTo>
                  <a:pt x="783771" y="178130"/>
                </a:lnTo>
                <a:lnTo>
                  <a:pt x="843148" y="279070"/>
                </a:lnTo>
                <a:lnTo>
                  <a:pt x="914400" y="427512"/>
                </a:lnTo>
                <a:lnTo>
                  <a:pt x="1003465" y="712520"/>
                </a:lnTo>
                <a:lnTo>
                  <a:pt x="1056904" y="985652"/>
                </a:lnTo>
                <a:lnTo>
                  <a:pt x="1110343" y="1359725"/>
                </a:lnTo>
                <a:lnTo>
                  <a:pt x="1175657" y="1543792"/>
                </a:lnTo>
                <a:lnTo>
                  <a:pt x="1217221" y="1745673"/>
                </a:lnTo>
                <a:lnTo>
                  <a:pt x="1223159" y="1953491"/>
                </a:lnTo>
                <a:lnTo>
                  <a:pt x="1187533" y="2268187"/>
                </a:lnTo>
                <a:lnTo>
                  <a:pt x="1140031" y="2535382"/>
                </a:lnTo>
                <a:lnTo>
                  <a:pt x="896587" y="2541320"/>
                </a:lnTo>
                <a:close/>
              </a:path>
            </a:pathLst>
          </a:custGeom>
          <a:solidFill>
            <a:schemeClr val="accent6">
              <a:lumMod val="60000"/>
              <a:lumOff val="40000"/>
              <a:alpha val="2511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E995DA8D-57D5-1EC4-0C9B-C1A24381BC9E}"/>
              </a:ext>
            </a:extLst>
          </p:cNvPr>
          <p:cNvSpPr/>
          <p:nvPr/>
        </p:nvSpPr>
        <p:spPr>
          <a:xfrm>
            <a:off x="3509158" y="3473532"/>
            <a:ext cx="433450" cy="302821"/>
          </a:xfrm>
          <a:custGeom>
            <a:avLst/>
            <a:gdLst>
              <a:gd name="connsiteX0" fmla="*/ 148442 w 433450"/>
              <a:gd name="connsiteY0" fmla="*/ 296884 h 302821"/>
              <a:gd name="connsiteX1" fmla="*/ 243445 w 433450"/>
              <a:gd name="connsiteY1" fmla="*/ 296884 h 302821"/>
              <a:gd name="connsiteX2" fmla="*/ 356260 w 433450"/>
              <a:gd name="connsiteY2" fmla="*/ 178130 h 302821"/>
              <a:gd name="connsiteX3" fmla="*/ 433450 w 433450"/>
              <a:gd name="connsiteY3" fmla="*/ 53439 h 302821"/>
              <a:gd name="connsiteX4" fmla="*/ 433450 w 433450"/>
              <a:gd name="connsiteY4" fmla="*/ 53439 h 302821"/>
              <a:gd name="connsiteX5" fmla="*/ 391886 w 433450"/>
              <a:gd name="connsiteY5" fmla="*/ 0 h 302821"/>
              <a:gd name="connsiteX6" fmla="*/ 207819 w 433450"/>
              <a:gd name="connsiteY6" fmla="*/ 95003 h 302821"/>
              <a:gd name="connsiteX7" fmla="*/ 148442 w 433450"/>
              <a:gd name="connsiteY7" fmla="*/ 112816 h 302821"/>
              <a:gd name="connsiteX8" fmla="*/ 136567 w 433450"/>
              <a:gd name="connsiteY8" fmla="*/ 59377 h 302821"/>
              <a:gd name="connsiteX9" fmla="*/ 5938 w 433450"/>
              <a:gd name="connsiteY9" fmla="*/ 184068 h 302821"/>
              <a:gd name="connsiteX10" fmla="*/ 0 w 433450"/>
              <a:gd name="connsiteY10" fmla="*/ 273133 h 302821"/>
              <a:gd name="connsiteX11" fmla="*/ 41564 w 433450"/>
              <a:gd name="connsiteY11" fmla="*/ 302821 h 302821"/>
              <a:gd name="connsiteX12" fmla="*/ 148442 w 433450"/>
              <a:gd name="connsiteY12" fmla="*/ 296884 h 3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450" h="302821">
                <a:moveTo>
                  <a:pt x="148442" y="296884"/>
                </a:moveTo>
                <a:lnTo>
                  <a:pt x="243445" y="296884"/>
                </a:lnTo>
                <a:lnTo>
                  <a:pt x="356260" y="178130"/>
                </a:lnTo>
                <a:lnTo>
                  <a:pt x="433450" y="53439"/>
                </a:lnTo>
                <a:lnTo>
                  <a:pt x="433450" y="53439"/>
                </a:lnTo>
                <a:lnTo>
                  <a:pt x="391886" y="0"/>
                </a:lnTo>
                <a:lnTo>
                  <a:pt x="207819" y="95003"/>
                </a:lnTo>
                <a:lnTo>
                  <a:pt x="148442" y="112816"/>
                </a:lnTo>
                <a:lnTo>
                  <a:pt x="136567" y="59377"/>
                </a:lnTo>
                <a:lnTo>
                  <a:pt x="5938" y="184068"/>
                </a:lnTo>
                <a:lnTo>
                  <a:pt x="0" y="273133"/>
                </a:lnTo>
                <a:lnTo>
                  <a:pt x="41564" y="302821"/>
                </a:lnTo>
                <a:lnTo>
                  <a:pt x="148442" y="296884"/>
                </a:lnTo>
                <a:close/>
              </a:path>
            </a:pathLst>
          </a:custGeom>
          <a:solidFill>
            <a:schemeClr val="accent1">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463E524E-B208-9CFD-E304-E64EFBCE0544}"/>
              </a:ext>
            </a:extLst>
          </p:cNvPr>
          <p:cNvSpPr/>
          <p:nvPr/>
        </p:nvSpPr>
        <p:spPr>
          <a:xfrm>
            <a:off x="1929384" y="1271016"/>
            <a:ext cx="5276088" cy="2990088"/>
          </a:xfrm>
          <a:custGeom>
            <a:avLst/>
            <a:gdLst>
              <a:gd name="connsiteX0" fmla="*/ 4855464 w 5276088"/>
              <a:gd name="connsiteY0" fmla="*/ 2990088 h 2990088"/>
              <a:gd name="connsiteX1" fmla="*/ 4434840 w 5276088"/>
              <a:gd name="connsiteY1" fmla="*/ 2578608 h 2990088"/>
              <a:gd name="connsiteX2" fmla="*/ 4142232 w 5276088"/>
              <a:gd name="connsiteY2" fmla="*/ 2368296 h 2990088"/>
              <a:gd name="connsiteX3" fmla="*/ 3630168 w 5276088"/>
              <a:gd name="connsiteY3" fmla="*/ 2249424 h 2990088"/>
              <a:gd name="connsiteX4" fmla="*/ 3511296 w 5276088"/>
              <a:gd name="connsiteY4" fmla="*/ 2240280 h 2990088"/>
              <a:gd name="connsiteX5" fmla="*/ 3566160 w 5276088"/>
              <a:gd name="connsiteY5" fmla="*/ 2112264 h 2990088"/>
              <a:gd name="connsiteX6" fmla="*/ 3493008 w 5276088"/>
              <a:gd name="connsiteY6" fmla="*/ 1837944 h 2990088"/>
              <a:gd name="connsiteX7" fmla="*/ 3337560 w 5276088"/>
              <a:gd name="connsiteY7" fmla="*/ 1636776 h 2990088"/>
              <a:gd name="connsiteX8" fmla="*/ 3090672 w 5276088"/>
              <a:gd name="connsiteY8" fmla="*/ 1426464 h 2990088"/>
              <a:gd name="connsiteX9" fmla="*/ 2633472 w 5276088"/>
              <a:gd name="connsiteY9" fmla="*/ 1197864 h 2990088"/>
              <a:gd name="connsiteX10" fmla="*/ 2203704 w 5276088"/>
              <a:gd name="connsiteY10" fmla="*/ 1133856 h 2990088"/>
              <a:gd name="connsiteX11" fmla="*/ 1719072 w 5276088"/>
              <a:gd name="connsiteY11" fmla="*/ 1161288 h 2990088"/>
              <a:gd name="connsiteX12" fmla="*/ 1417320 w 5276088"/>
              <a:gd name="connsiteY12" fmla="*/ 1271016 h 2990088"/>
              <a:gd name="connsiteX13" fmla="*/ 1271016 w 5276088"/>
              <a:gd name="connsiteY13" fmla="*/ 1399032 h 2990088"/>
              <a:gd name="connsiteX14" fmla="*/ 1179576 w 5276088"/>
              <a:gd name="connsiteY14" fmla="*/ 1517904 h 2990088"/>
              <a:gd name="connsiteX15" fmla="*/ 1152144 w 5276088"/>
              <a:gd name="connsiteY15" fmla="*/ 1673352 h 2990088"/>
              <a:gd name="connsiteX16" fmla="*/ 1225296 w 5276088"/>
              <a:gd name="connsiteY16" fmla="*/ 1783080 h 2990088"/>
              <a:gd name="connsiteX17" fmla="*/ 1508760 w 5276088"/>
              <a:gd name="connsiteY17" fmla="*/ 1828800 h 2990088"/>
              <a:gd name="connsiteX18" fmla="*/ 1700784 w 5276088"/>
              <a:gd name="connsiteY18" fmla="*/ 1837944 h 2990088"/>
              <a:gd name="connsiteX19" fmla="*/ 1801368 w 5276088"/>
              <a:gd name="connsiteY19" fmla="*/ 1984248 h 2990088"/>
              <a:gd name="connsiteX20" fmla="*/ 1828800 w 5276088"/>
              <a:gd name="connsiteY20" fmla="*/ 2093976 h 2990088"/>
              <a:gd name="connsiteX21" fmla="*/ 1709928 w 5276088"/>
              <a:gd name="connsiteY21" fmla="*/ 2258568 h 2990088"/>
              <a:gd name="connsiteX22" fmla="*/ 1527048 w 5276088"/>
              <a:gd name="connsiteY22" fmla="*/ 2432304 h 2990088"/>
              <a:gd name="connsiteX23" fmla="*/ 1069848 w 5276088"/>
              <a:gd name="connsiteY23" fmla="*/ 2441448 h 2990088"/>
              <a:gd name="connsiteX24" fmla="*/ 630936 w 5276088"/>
              <a:gd name="connsiteY24" fmla="*/ 2359152 h 2990088"/>
              <a:gd name="connsiteX25" fmla="*/ 301752 w 5276088"/>
              <a:gd name="connsiteY25" fmla="*/ 2112264 h 2990088"/>
              <a:gd name="connsiteX26" fmla="*/ 45720 w 5276088"/>
              <a:gd name="connsiteY26" fmla="*/ 1700784 h 2990088"/>
              <a:gd name="connsiteX27" fmla="*/ 0 w 5276088"/>
              <a:gd name="connsiteY27" fmla="*/ 1408176 h 2990088"/>
              <a:gd name="connsiteX28" fmla="*/ 54864 w 5276088"/>
              <a:gd name="connsiteY28" fmla="*/ 1325880 h 2990088"/>
              <a:gd name="connsiteX29" fmla="*/ 27432 w 5276088"/>
              <a:gd name="connsiteY29" fmla="*/ 1152144 h 2990088"/>
              <a:gd name="connsiteX30" fmla="*/ 100584 w 5276088"/>
              <a:gd name="connsiteY30" fmla="*/ 950976 h 2990088"/>
              <a:gd name="connsiteX31" fmla="*/ 228600 w 5276088"/>
              <a:gd name="connsiteY31" fmla="*/ 758952 h 2990088"/>
              <a:gd name="connsiteX32" fmla="*/ 274320 w 5276088"/>
              <a:gd name="connsiteY32" fmla="*/ 749808 h 2990088"/>
              <a:gd name="connsiteX33" fmla="*/ 329184 w 5276088"/>
              <a:gd name="connsiteY33" fmla="*/ 612648 h 2990088"/>
              <a:gd name="connsiteX34" fmla="*/ 493776 w 5276088"/>
              <a:gd name="connsiteY34" fmla="*/ 420624 h 2990088"/>
              <a:gd name="connsiteX35" fmla="*/ 594360 w 5276088"/>
              <a:gd name="connsiteY35" fmla="*/ 429768 h 2990088"/>
              <a:gd name="connsiteX36" fmla="*/ 640080 w 5276088"/>
              <a:gd name="connsiteY36" fmla="*/ 356616 h 2990088"/>
              <a:gd name="connsiteX37" fmla="*/ 850392 w 5276088"/>
              <a:gd name="connsiteY37" fmla="*/ 219456 h 2990088"/>
              <a:gd name="connsiteX38" fmla="*/ 1051560 w 5276088"/>
              <a:gd name="connsiteY38" fmla="*/ 164592 h 2990088"/>
              <a:gd name="connsiteX39" fmla="*/ 1179576 w 5276088"/>
              <a:gd name="connsiteY39" fmla="*/ 100584 h 2990088"/>
              <a:gd name="connsiteX40" fmla="*/ 1261872 w 5276088"/>
              <a:gd name="connsiteY40" fmla="*/ 64008 h 2990088"/>
              <a:gd name="connsiteX41" fmla="*/ 1408176 w 5276088"/>
              <a:gd name="connsiteY41" fmla="*/ 91440 h 2990088"/>
              <a:gd name="connsiteX42" fmla="*/ 1481328 w 5276088"/>
              <a:gd name="connsiteY42" fmla="*/ 45720 h 2990088"/>
              <a:gd name="connsiteX43" fmla="*/ 1581912 w 5276088"/>
              <a:gd name="connsiteY43" fmla="*/ 36576 h 2990088"/>
              <a:gd name="connsiteX44" fmla="*/ 1755648 w 5276088"/>
              <a:gd name="connsiteY44" fmla="*/ 9144 h 2990088"/>
              <a:gd name="connsiteX45" fmla="*/ 1883664 w 5276088"/>
              <a:gd name="connsiteY45" fmla="*/ 9144 h 2990088"/>
              <a:gd name="connsiteX46" fmla="*/ 1929384 w 5276088"/>
              <a:gd name="connsiteY46" fmla="*/ 36576 h 2990088"/>
              <a:gd name="connsiteX47" fmla="*/ 2029968 w 5276088"/>
              <a:gd name="connsiteY47" fmla="*/ 0 h 2990088"/>
              <a:gd name="connsiteX48" fmla="*/ 2212848 w 5276088"/>
              <a:gd name="connsiteY48" fmla="*/ 0 h 2990088"/>
              <a:gd name="connsiteX49" fmla="*/ 2212848 w 5276088"/>
              <a:gd name="connsiteY49" fmla="*/ 0 h 2990088"/>
              <a:gd name="connsiteX50" fmla="*/ 2322576 w 5276088"/>
              <a:gd name="connsiteY50" fmla="*/ 0 h 2990088"/>
              <a:gd name="connsiteX51" fmla="*/ 2569464 w 5276088"/>
              <a:gd name="connsiteY51" fmla="*/ 0 h 2990088"/>
              <a:gd name="connsiteX52" fmla="*/ 2706624 w 5276088"/>
              <a:gd name="connsiteY52" fmla="*/ 45720 h 2990088"/>
              <a:gd name="connsiteX53" fmla="*/ 2779776 w 5276088"/>
              <a:gd name="connsiteY53" fmla="*/ 9144 h 2990088"/>
              <a:gd name="connsiteX54" fmla="*/ 3008376 w 5276088"/>
              <a:gd name="connsiteY54" fmla="*/ 64008 h 2990088"/>
              <a:gd name="connsiteX55" fmla="*/ 3008376 w 5276088"/>
              <a:gd name="connsiteY55" fmla="*/ 64008 h 2990088"/>
              <a:gd name="connsiteX56" fmla="*/ 3108960 w 5276088"/>
              <a:gd name="connsiteY56" fmla="*/ 82296 h 2990088"/>
              <a:gd name="connsiteX57" fmla="*/ 3291840 w 5276088"/>
              <a:gd name="connsiteY57" fmla="*/ 109728 h 2990088"/>
              <a:gd name="connsiteX58" fmla="*/ 3346704 w 5276088"/>
              <a:gd name="connsiteY58" fmla="*/ 155448 h 2990088"/>
              <a:gd name="connsiteX59" fmla="*/ 3529584 w 5276088"/>
              <a:gd name="connsiteY59" fmla="*/ 146304 h 2990088"/>
              <a:gd name="connsiteX60" fmla="*/ 3630168 w 5276088"/>
              <a:gd name="connsiteY60" fmla="*/ 237744 h 2990088"/>
              <a:gd name="connsiteX61" fmla="*/ 3630168 w 5276088"/>
              <a:gd name="connsiteY61" fmla="*/ 256032 h 2990088"/>
              <a:gd name="connsiteX62" fmla="*/ 3749040 w 5276088"/>
              <a:gd name="connsiteY62" fmla="*/ 228600 h 2990088"/>
              <a:gd name="connsiteX63" fmla="*/ 3849624 w 5276088"/>
              <a:gd name="connsiteY63" fmla="*/ 256032 h 2990088"/>
              <a:gd name="connsiteX64" fmla="*/ 4261104 w 5276088"/>
              <a:gd name="connsiteY64" fmla="*/ 429768 h 2990088"/>
              <a:gd name="connsiteX65" fmla="*/ 4315968 w 5276088"/>
              <a:gd name="connsiteY65" fmla="*/ 539496 h 2990088"/>
              <a:gd name="connsiteX66" fmla="*/ 4425696 w 5276088"/>
              <a:gd name="connsiteY66" fmla="*/ 557784 h 2990088"/>
              <a:gd name="connsiteX67" fmla="*/ 4654296 w 5276088"/>
              <a:gd name="connsiteY67" fmla="*/ 722376 h 2990088"/>
              <a:gd name="connsiteX68" fmla="*/ 4809744 w 5276088"/>
              <a:gd name="connsiteY68" fmla="*/ 850392 h 2990088"/>
              <a:gd name="connsiteX69" fmla="*/ 4910328 w 5276088"/>
              <a:gd name="connsiteY69" fmla="*/ 996696 h 2990088"/>
              <a:gd name="connsiteX70" fmla="*/ 4919472 w 5276088"/>
              <a:gd name="connsiteY70" fmla="*/ 1078992 h 2990088"/>
              <a:gd name="connsiteX71" fmla="*/ 4919472 w 5276088"/>
              <a:gd name="connsiteY71" fmla="*/ 1115568 h 2990088"/>
              <a:gd name="connsiteX72" fmla="*/ 5047488 w 5276088"/>
              <a:gd name="connsiteY72" fmla="*/ 1252728 h 2990088"/>
              <a:gd name="connsiteX73" fmla="*/ 5047488 w 5276088"/>
              <a:gd name="connsiteY73" fmla="*/ 1252728 h 2990088"/>
              <a:gd name="connsiteX74" fmla="*/ 5047488 w 5276088"/>
              <a:gd name="connsiteY74" fmla="*/ 1362456 h 2990088"/>
              <a:gd name="connsiteX75" fmla="*/ 5120640 w 5276088"/>
              <a:gd name="connsiteY75" fmla="*/ 1426464 h 2990088"/>
              <a:gd name="connsiteX76" fmla="*/ 5184648 w 5276088"/>
              <a:gd name="connsiteY76" fmla="*/ 1591056 h 2990088"/>
              <a:gd name="connsiteX77" fmla="*/ 5175504 w 5276088"/>
              <a:gd name="connsiteY77" fmla="*/ 1645920 h 2990088"/>
              <a:gd name="connsiteX78" fmla="*/ 5212080 w 5276088"/>
              <a:gd name="connsiteY78" fmla="*/ 1737360 h 2990088"/>
              <a:gd name="connsiteX79" fmla="*/ 5276088 w 5276088"/>
              <a:gd name="connsiteY79" fmla="*/ 1911096 h 2990088"/>
              <a:gd name="connsiteX80" fmla="*/ 5239512 w 5276088"/>
              <a:gd name="connsiteY80" fmla="*/ 2139696 h 2990088"/>
              <a:gd name="connsiteX81" fmla="*/ 5257800 w 5276088"/>
              <a:gd name="connsiteY81" fmla="*/ 2249424 h 2990088"/>
              <a:gd name="connsiteX82" fmla="*/ 5276088 w 5276088"/>
              <a:gd name="connsiteY82" fmla="*/ 2359152 h 2990088"/>
              <a:gd name="connsiteX83" fmla="*/ 5193792 w 5276088"/>
              <a:gd name="connsiteY83" fmla="*/ 2487168 h 2990088"/>
              <a:gd name="connsiteX84" fmla="*/ 5166360 w 5276088"/>
              <a:gd name="connsiteY84" fmla="*/ 2697480 h 2990088"/>
              <a:gd name="connsiteX85" fmla="*/ 5093208 w 5276088"/>
              <a:gd name="connsiteY85" fmla="*/ 2816352 h 2990088"/>
              <a:gd name="connsiteX86" fmla="*/ 5093208 w 5276088"/>
              <a:gd name="connsiteY86" fmla="*/ 2816352 h 2990088"/>
              <a:gd name="connsiteX87" fmla="*/ 5093208 w 5276088"/>
              <a:gd name="connsiteY87" fmla="*/ 2816352 h 2990088"/>
              <a:gd name="connsiteX88" fmla="*/ 5010912 w 5276088"/>
              <a:gd name="connsiteY88" fmla="*/ 2843784 h 2990088"/>
              <a:gd name="connsiteX89" fmla="*/ 4965192 w 5276088"/>
              <a:gd name="connsiteY89" fmla="*/ 2953512 h 2990088"/>
              <a:gd name="connsiteX90" fmla="*/ 4855464 w 5276088"/>
              <a:gd name="connsiteY90" fmla="*/ 2990088 h 29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276088" h="2990088">
                <a:moveTo>
                  <a:pt x="4855464" y="2990088"/>
                </a:moveTo>
                <a:lnTo>
                  <a:pt x="4434840" y="2578608"/>
                </a:lnTo>
                <a:lnTo>
                  <a:pt x="4142232" y="2368296"/>
                </a:lnTo>
                <a:lnTo>
                  <a:pt x="3630168" y="2249424"/>
                </a:lnTo>
                <a:lnTo>
                  <a:pt x="3511296" y="2240280"/>
                </a:lnTo>
                <a:lnTo>
                  <a:pt x="3566160" y="2112264"/>
                </a:lnTo>
                <a:lnTo>
                  <a:pt x="3493008" y="1837944"/>
                </a:lnTo>
                <a:lnTo>
                  <a:pt x="3337560" y="1636776"/>
                </a:lnTo>
                <a:lnTo>
                  <a:pt x="3090672" y="1426464"/>
                </a:lnTo>
                <a:lnTo>
                  <a:pt x="2633472" y="1197864"/>
                </a:lnTo>
                <a:lnTo>
                  <a:pt x="2203704" y="1133856"/>
                </a:lnTo>
                <a:lnTo>
                  <a:pt x="1719072" y="1161288"/>
                </a:lnTo>
                <a:lnTo>
                  <a:pt x="1417320" y="1271016"/>
                </a:lnTo>
                <a:lnTo>
                  <a:pt x="1271016" y="1399032"/>
                </a:lnTo>
                <a:lnTo>
                  <a:pt x="1179576" y="1517904"/>
                </a:lnTo>
                <a:lnTo>
                  <a:pt x="1152144" y="1673352"/>
                </a:lnTo>
                <a:lnTo>
                  <a:pt x="1225296" y="1783080"/>
                </a:lnTo>
                <a:lnTo>
                  <a:pt x="1508760" y="1828800"/>
                </a:lnTo>
                <a:lnTo>
                  <a:pt x="1700784" y="1837944"/>
                </a:lnTo>
                <a:lnTo>
                  <a:pt x="1801368" y="1984248"/>
                </a:lnTo>
                <a:lnTo>
                  <a:pt x="1828800" y="2093976"/>
                </a:lnTo>
                <a:lnTo>
                  <a:pt x="1709928" y="2258568"/>
                </a:lnTo>
                <a:lnTo>
                  <a:pt x="1527048" y="2432304"/>
                </a:lnTo>
                <a:lnTo>
                  <a:pt x="1069848" y="2441448"/>
                </a:lnTo>
                <a:lnTo>
                  <a:pt x="630936" y="2359152"/>
                </a:lnTo>
                <a:lnTo>
                  <a:pt x="301752" y="2112264"/>
                </a:lnTo>
                <a:lnTo>
                  <a:pt x="45720" y="1700784"/>
                </a:lnTo>
                <a:lnTo>
                  <a:pt x="0" y="1408176"/>
                </a:lnTo>
                <a:lnTo>
                  <a:pt x="54864" y="1325880"/>
                </a:lnTo>
                <a:lnTo>
                  <a:pt x="27432" y="1152144"/>
                </a:lnTo>
                <a:lnTo>
                  <a:pt x="100584" y="950976"/>
                </a:lnTo>
                <a:lnTo>
                  <a:pt x="228600" y="758952"/>
                </a:lnTo>
                <a:lnTo>
                  <a:pt x="274320" y="749808"/>
                </a:lnTo>
                <a:lnTo>
                  <a:pt x="329184" y="612648"/>
                </a:lnTo>
                <a:lnTo>
                  <a:pt x="493776" y="420624"/>
                </a:lnTo>
                <a:lnTo>
                  <a:pt x="594360" y="429768"/>
                </a:lnTo>
                <a:lnTo>
                  <a:pt x="640080" y="356616"/>
                </a:lnTo>
                <a:lnTo>
                  <a:pt x="850392" y="219456"/>
                </a:lnTo>
                <a:lnTo>
                  <a:pt x="1051560" y="164592"/>
                </a:lnTo>
                <a:lnTo>
                  <a:pt x="1179576" y="100584"/>
                </a:lnTo>
                <a:lnTo>
                  <a:pt x="1261872" y="64008"/>
                </a:lnTo>
                <a:lnTo>
                  <a:pt x="1408176" y="91440"/>
                </a:lnTo>
                <a:lnTo>
                  <a:pt x="1481328" y="45720"/>
                </a:lnTo>
                <a:lnTo>
                  <a:pt x="1581912" y="36576"/>
                </a:lnTo>
                <a:lnTo>
                  <a:pt x="1755648" y="9144"/>
                </a:lnTo>
                <a:lnTo>
                  <a:pt x="1883664" y="9144"/>
                </a:lnTo>
                <a:lnTo>
                  <a:pt x="1929384" y="36576"/>
                </a:lnTo>
                <a:lnTo>
                  <a:pt x="2029968" y="0"/>
                </a:lnTo>
                <a:lnTo>
                  <a:pt x="2212848" y="0"/>
                </a:lnTo>
                <a:lnTo>
                  <a:pt x="2212848" y="0"/>
                </a:lnTo>
                <a:lnTo>
                  <a:pt x="2322576" y="0"/>
                </a:lnTo>
                <a:lnTo>
                  <a:pt x="2569464" y="0"/>
                </a:lnTo>
                <a:lnTo>
                  <a:pt x="2706624" y="45720"/>
                </a:lnTo>
                <a:lnTo>
                  <a:pt x="2779776" y="9144"/>
                </a:lnTo>
                <a:lnTo>
                  <a:pt x="3008376" y="64008"/>
                </a:lnTo>
                <a:lnTo>
                  <a:pt x="3008376" y="64008"/>
                </a:lnTo>
                <a:lnTo>
                  <a:pt x="3108960" y="82296"/>
                </a:lnTo>
                <a:lnTo>
                  <a:pt x="3291840" y="109728"/>
                </a:lnTo>
                <a:lnTo>
                  <a:pt x="3346704" y="155448"/>
                </a:lnTo>
                <a:lnTo>
                  <a:pt x="3529584" y="146304"/>
                </a:lnTo>
                <a:lnTo>
                  <a:pt x="3630168" y="237744"/>
                </a:lnTo>
                <a:lnTo>
                  <a:pt x="3630168" y="256032"/>
                </a:lnTo>
                <a:lnTo>
                  <a:pt x="3749040" y="228600"/>
                </a:lnTo>
                <a:lnTo>
                  <a:pt x="3849624" y="256032"/>
                </a:lnTo>
                <a:lnTo>
                  <a:pt x="4261104" y="429768"/>
                </a:lnTo>
                <a:lnTo>
                  <a:pt x="4315968" y="539496"/>
                </a:lnTo>
                <a:lnTo>
                  <a:pt x="4425696" y="557784"/>
                </a:lnTo>
                <a:lnTo>
                  <a:pt x="4654296" y="722376"/>
                </a:lnTo>
                <a:lnTo>
                  <a:pt x="4809744" y="850392"/>
                </a:lnTo>
                <a:lnTo>
                  <a:pt x="4910328" y="996696"/>
                </a:lnTo>
                <a:lnTo>
                  <a:pt x="4919472" y="1078992"/>
                </a:lnTo>
                <a:lnTo>
                  <a:pt x="4919472" y="1115568"/>
                </a:lnTo>
                <a:lnTo>
                  <a:pt x="5047488" y="1252728"/>
                </a:lnTo>
                <a:lnTo>
                  <a:pt x="5047488" y="1252728"/>
                </a:lnTo>
                <a:lnTo>
                  <a:pt x="5047488" y="1362456"/>
                </a:lnTo>
                <a:lnTo>
                  <a:pt x="5120640" y="1426464"/>
                </a:lnTo>
                <a:lnTo>
                  <a:pt x="5184648" y="1591056"/>
                </a:lnTo>
                <a:lnTo>
                  <a:pt x="5175504" y="1645920"/>
                </a:lnTo>
                <a:lnTo>
                  <a:pt x="5212080" y="1737360"/>
                </a:lnTo>
                <a:lnTo>
                  <a:pt x="5276088" y="1911096"/>
                </a:lnTo>
                <a:lnTo>
                  <a:pt x="5239512" y="2139696"/>
                </a:lnTo>
                <a:lnTo>
                  <a:pt x="5257800" y="2249424"/>
                </a:lnTo>
                <a:lnTo>
                  <a:pt x="5276088" y="2359152"/>
                </a:lnTo>
                <a:lnTo>
                  <a:pt x="5193792" y="2487168"/>
                </a:lnTo>
                <a:lnTo>
                  <a:pt x="5166360" y="2697480"/>
                </a:lnTo>
                <a:lnTo>
                  <a:pt x="5093208" y="2816352"/>
                </a:lnTo>
                <a:lnTo>
                  <a:pt x="5093208" y="2816352"/>
                </a:lnTo>
                <a:lnTo>
                  <a:pt x="5093208" y="2816352"/>
                </a:lnTo>
                <a:lnTo>
                  <a:pt x="5010912" y="2843784"/>
                </a:lnTo>
                <a:lnTo>
                  <a:pt x="4965192" y="2953512"/>
                </a:lnTo>
                <a:lnTo>
                  <a:pt x="4855464" y="2990088"/>
                </a:lnTo>
                <a:close/>
              </a:path>
            </a:pathLst>
          </a:custGeom>
          <a:solidFill>
            <a:srgbClr val="7030A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75E819BC-0211-2CAB-8EFC-BB5E1DC77EAA}"/>
              </a:ext>
            </a:extLst>
          </p:cNvPr>
          <p:cNvCxnSpPr>
            <a:cxnSpLocks/>
          </p:cNvCxnSpPr>
          <p:nvPr/>
        </p:nvCxnSpPr>
        <p:spPr>
          <a:xfrm>
            <a:off x="1844790" y="3654368"/>
            <a:ext cx="1750024" cy="1092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2CDCB69-C622-2F5E-1664-4A5B267DA4F8}"/>
              </a:ext>
            </a:extLst>
          </p:cNvPr>
          <p:cNvCxnSpPr>
            <a:cxnSpLocks/>
          </p:cNvCxnSpPr>
          <p:nvPr/>
        </p:nvCxnSpPr>
        <p:spPr>
          <a:xfrm>
            <a:off x="1844790" y="1965746"/>
            <a:ext cx="1316531"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E4F8CAF-01A5-2DC8-7F21-61A272CC8B45}"/>
              </a:ext>
            </a:extLst>
          </p:cNvPr>
          <p:cNvCxnSpPr>
            <a:cxnSpLocks/>
          </p:cNvCxnSpPr>
          <p:nvPr/>
        </p:nvCxnSpPr>
        <p:spPr>
          <a:xfrm flipH="1" flipV="1">
            <a:off x="4694289" y="3974604"/>
            <a:ext cx="2802128" cy="36365"/>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7673CC84-6795-72BD-221F-CBCB1898BEA7}"/>
              </a:ext>
            </a:extLst>
          </p:cNvPr>
          <p:cNvCxnSpPr>
            <a:cxnSpLocks/>
          </p:cNvCxnSpPr>
          <p:nvPr/>
        </p:nvCxnSpPr>
        <p:spPr>
          <a:xfrm flipH="1">
            <a:off x="5956237" y="4649360"/>
            <a:ext cx="1540180"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7F29C1A-55B7-3AE7-04BC-6BA62454B928}"/>
              </a:ext>
            </a:extLst>
          </p:cNvPr>
          <p:cNvSpPr txBox="1"/>
          <p:nvPr/>
        </p:nvSpPr>
        <p:spPr>
          <a:xfrm>
            <a:off x="169281" y="282223"/>
            <a:ext cx="1677363" cy="2123658"/>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Cerebral cortex</a:t>
            </a:r>
          </a:p>
          <a:p>
            <a:r>
              <a:rPr lang="en-US" sz="1200" dirty="0">
                <a:solidFill>
                  <a:srgbClr val="141414"/>
                </a:solidFill>
                <a:latin typeface="Gotham Medium" pitchFamily="2" charset="0"/>
                <a:cs typeface="Gotham Medium" pitchFamily="2" charset="0"/>
              </a:rPr>
              <a:t>The ‘thinking’ part of the brain which </a:t>
            </a:r>
            <a:r>
              <a:rPr lang="en-GB" sz="1200" b="0" i="0" dirty="0">
                <a:solidFill>
                  <a:srgbClr val="141414"/>
                </a:solidFill>
                <a:effectLst/>
                <a:latin typeface="Gotham Medium" pitchFamily="2" charset="0"/>
                <a:cs typeface="Gotham Medium" pitchFamily="2" charset="0"/>
              </a:rPr>
              <a:t>controls intelligence, personality, conscious thought and high-level functions, such as language and verbal memory.</a:t>
            </a:r>
          </a:p>
        </p:txBody>
      </p:sp>
      <p:sp>
        <p:nvSpPr>
          <p:cNvPr id="38" name="TextBox 37">
            <a:extLst>
              <a:ext uri="{FF2B5EF4-FFF2-40B4-BE49-F238E27FC236}">
                <a16:creationId xmlns:a16="http://schemas.microsoft.com/office/drawing/2014/main" id="{10354B09-3BD7-1B4D-27FA-36EC90B86B06}"/>
              </a:ext>
            </a:extLst>
          </p:cNvPr>
          <p:cNvSpPr txBox="1"/>
          <p:nvPr/>
        </p:nvSpPr>
        <p:spPr>
          <a:xfrm>
            <a:off x="169281" y="2685033"/>
            <a:ext cx="1681703" cy="1384995"/>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Hypothalamus</a:t>
            </a:r>
          </a:p>
          <a:p>
            <a:r>
              <a:rPr lang="en-US" sz="1200" dirty="0">
                <a:latin typeface="Gotham Medium" pitchFamily="2" charset="0"/>
                <a:cs typeface="Gotham Medium" pitchFamily="2" charset="0"/>
              </a:rPr>
              <a:t>Helps maintain homeostasis by regulating temperature and water balance in the body.</a:t>
            </a:r>
          </a:p>
        </p:txBody>
      </p:sp>
      <p:cxnSp>
        <p:nvCxnSpPr>
          <p:cNvPr id="54" name="Straight Arrow Connector 53">
            <a:extLst>
              <a:ext uri="{FF2B5EF4-FFF2-40B4-BE49-F238E27FC236}">
                <a16:creationId xmlns:a16="http://schemas.microsoft.com/office/drawing/2014/main" id="{53076CC4-18AF-B2EF-10F1-FB179B02101E}"/>
              </a:ext>
            </a:extLst>
          </p:cNvPr>
          <p:cNvCxnSpPr>
            <a:cxnSpLocks/>
          </p:cNvCxnSpPr>
          <p:nvPr/>
        </p:nvCxnSpPr>
        <p:spPr>
          <a:xfrm flipV="1">
            <a:off x="3596742" y="4107065"/>
            <a:ext cx="0" cy="77371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BB123CD-1562-70A9-12AA-27E000A8FA1F}"/>
              </a:ext>
            </a:extLst>
          </p:cNvPr>
          <p:cNvSpPr txBox="1"/>
          <p:nvPr/>
        </p:nvSpPr>
        <p:spPr>
          <a:xfrm>
            <a:off x="2051543" y="4878656"/>
            <a:ext cx="1681703" cy="1015663"/>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Pituitary gland</a:t>
            </a:r>
          </a:p>
          <a:p>
            <a:r>
              <a:rPr lang="en-US" sz="1200" dirty="0">
                <a:latin typeface="Gotham Medium" pitchFamily="2" charset="0"/>
                <a:cs typeface="Gotham Medium" pitchFamily="2" charset="0"/>
              </a:rPr>
              <a:t>Produces important hormones such as FS and FSH</a:t>
            </a:r>
          </a:p>
        </p:txBody>
      </p:sp>
      <p:sp>
        <p:nvSpPr>
          <p:cNvPr id="4" name="TextBox 3">
            <a:extLst>
              <a:ext uri="{FF2B5EF4-FFF2-40B4-BE49-F238E27FC236}">
                <a16:creationId xmlns:a16="http://schemas.microsoft.com/office/drawing/2014/main" id="{229D6DA9-78B8-D163-B842-9D347210AD62}"/>
              </a:ext>
            </a:extLst>
          </p:cNvPr>
          <p:cNvSpPr txBox="1"/>
          <p:nvPr/>
        </p:nvSpPr>
        <p:spPr>
          <a:xfrm>
            <a:off x="7509130" y="2722070"/>
            <a:ext cx="1461249" cy="1384995"/>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Medulla</a:t>
            </a:r>
          </a:p>
          <a:p>
            <a:r>
              <a:rPr lang="en-US" sz="1200" dirty="0">
                <a:latin typeface="Gotham Medium" pitchFamily="2" charset="0"/>
                <a:cs typeface="Gotham Medium" pitchFamily="2" charset="0"/>
              </a:rPr>
              <a:t>Controls unconscious activities such as heart rate and breathing rate.</a:t>
            </a:r>
          </a:p>
        </p:txBody>
      </p:sp>
      <p:sp>
        <p:nvSpPr>
          <p:cNvPr id="6" name="TextBox 5">
            <a:extLst>
              <a:ext uri="{FF2B5EF4-FFF2-40B4-BE49-F238E27FC236}">
                <a16:creationId xmlns:a16="http://schemas.microsoft.com/office/drawing/2014/main" id="{85E5818B-E4C5-45BF-B851-FC4154689D8D}"/>
              </a:ext>
            </a:extLst>
          </p:cNvPr>
          <p:cNvSpPr txBox="1"/>
          <p:nvPr/>
        </p:nvSpPr>
        <p:spPr>
          <a:xfrm>
            <a:off x="7499405" y="4561890"/>
            <a:ext cx="1461249" cy="1384995"/>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Cerebellum</a:t>
            </a:r>
          </a:p>
          <a:p>
            <a:r>
              <a:rPr lang="en-US" sz="1200" dirty="0">
                <a:latin typeface="Gotham Medium" pitchFamily="2" charset="0"/>
                <a:cs typeface="Gotham Medium" pitchFamily="2" charset="0"/>
              </a:rPr>
              <a:t>Controls balance, co-ordination of movement and muscular activity.</a:t>
            </a:r>
          </a:p>
        </p:txBody>
      </p:sp>
      <p:sp>
        <p:nvSpPr>
          <p:cNvPr id="2" name="Rounded Rectangle 1">
            <a:extLst>
              <a:ext uri="{FF2B5EF4-FFF2-40B4-BE49-F238E27FC236}">
                <a16:creationId xmlns:a16="http://schemas.microsoft.com/office/drawing/2014/main" id="{BF37CA88-BE8A-8950-57AE-C770DE27390F}"/>
              </a:ext>
            </a:extLst>
          </p:cNvPr>
          <p:cNvSpPr/>
          <p:nvPr/>
        </p:nvSpPr>
        <p:spPr>
          <a:xfrm>
            <a:off x="1925813" y="144653"/>
            <a:ext cx="5279659"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VAG Rounded LT Pro Light" panose="020F0902020204020204" pitchFamily="34" charset="77"/>
            </a:endParaRPr>
          </a:p>
        </p:txBody>
      </p:sp>
      <p:sp>
        <p:nvSpPr>
          <p:cNvPr id="7" name="Title 1">
            <a:extLst>
              <a:ext uri="{FF2B5EF4-FFF2-40B4-BE49-F238E27FC236}">
                <a16:creationId xmlns:a16="http://schemas.microsoft.com/office/drawing/2014/main" id="{EE821FC1-AE02-150D-3FAB-F125972535D0}"/>
              </a:ext>
            </a:extLst>
          </p:cNvPr>
          <p:cNvSpPr>
            <a:spLocks noGrp="1"/>
          </p:cNvSpPr>
          <p:nvPr>
            <p:ph type="title"/>
          </p:nvPr>
        </p:nvSpPr>
        <p:spPr>
          <a:xfrm>
            <a:off x="628650" y="14929"/>
            <a:ext cx="7886700" cy="1325563"/>
          </a:xfrm>
        </p:spPr>
        <p:txBody>
          <a:bodyPr/>
          <a:lstStyle/>
          <a:p>
            <a:pPr algn="ctr"/>
            <a:r>
              <a:rPr lang="en-US" dirty="0">
                <a:effectLst>
                  <a:glow rad="127000">
                    <a:schemeClr val="bg1"/>
                  </a:glow>
                </a:effectLst>
                <a:latin typeface="VAG Rounded LT Pro Light" panose="020F0902020204020204" pitchFamily="34" charset="77"/>
              </a:rPr>
              <a:t>Areas of the brain</a:t>
            </a:r>
          </a:p>
        </p:txBody>
      </p:sp>
    </p:spTree>
    <p:extLst>
      <p:ext uri="{BB962C8B-B14F-4D97-AF65-F5344CB8AC3E}">
        <p14:creationId xmlns:p14="http://schemas.microsoft.com/office/powerpoint/2010/main" val="40429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37" grpId="0" animBg="1"/>
      <p:bldP spid="38" grpId="0" animBg="1"/>
      <p:bldP spid="3"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9DD7D-878A-ABC2-C5D7-9705E62DBB65}"/>
            </a:ext>
          </a:extLst>
        </p:cNvPr>
        <p:cNvGrpSpPr/>
        <p:nvPr/>
      </p:nvGrpSpPr>
      <p:grpSpPr>
        <a:xfrm>
          <a:off x="0" y="0"/>
          <a:ext cx="0" cy="0"/>
          <a:chOff x="0" y="0"/>
          <a:chExt cx="0" cy="0"/>
        </a:xfrm>
      </p:grpSpPr>
      <p:pic>
        <p:nvPicPr>
          <p:cNvPr id="5" name="Picture 4" descr="A diagram of a brain&#10;&#10;Description automatically generated">
            <a:extLst>
              <a:ext uri="{FF2B5EF4-FFF2-40B4-BE49-F238E27FC236}">
                <a16:creationId xmlns:a16="http://schemas.microsoft.com/office/drawing/2014/main" id="{8A232766-3661-DE68-1DF5-A4717F1C719C}"/>
              </a:ext>
            </a:extLst>
          </p:cNvPr>
          <p:cNvPicPr>
            <a:picLocks noChangeAspect="1"/>
          </p:cNvPicPr>
          <p:nvPr/>
        </p:nvPicPr>
        <p:blipFill>
          <a:blip r:embed="rId3"/>
          <a:stretch>
            <a:fillRect/>
          </a:stretch>
        </p:blipFill>
        <p:spPr>
          <a:xfrm>
            <a:off x="1925813" y="1246460"/>
            <a:ext cx="5292372" cy="4885267"/>
          </a:xfrm>
          <a:prstGeom prst="rect">
            <a:avLst/>
          </a:prstGeom>
        </p:spPr>
      </p:pic>
      <p:sp>
        <p:nvSpPr>
          <p:cNvPr id="12" name="Freeform 11">
            <a:extLst>
              <a:ext uri="{FF2B5EF4-FFF2-40B4-BE49-F238E27FC236}">
                <a16:creationId xmlns:a16="http://schemas.microsoft.com/office/drawing/2014/main" id="{C4C15BD7-ED02-B954-2261-731EB55DADC0}"/>
              </a:ext>
            </a:extLst>
          </p:cNvPr>
          <p:cNvSpPr/>
          <p:nvPr/>
        </p:nvSpPr>
        <p:spPr>
          <a:xfrm>
            <a:off x="5122460" y="3689445"/>
            <a:ext cx="1546746" cy="1564943"/>
          </a:xfrm>
          <a:custGeom>
            <a:avLst/>
            <a:gdLst>
              <a:gd name="connsiteX0" fmla="*/ 150125 w 1546746"/>
              <a:gd name="connsiteY0" fmla="*/ 718782 h 1564943"/>
              <a:gd name="connsiteX1" fmla="*/ 54591 w 1546746"/>
              <a:gd name="connsiteY1" fmla="*/ 577755 h 1564943"/>
              <a:gd name="connsiteX2" fmla="*/ 40943 w 1546746"/>
              <a:gd name="connsiteY2" fmla="*/ 514065 h 1564943"/>
              <a:gd name="connsiteX3" fmla="*/ 22746 w 1546746"/>
              <a:gd name="connsiteY3" fmla="*/ 418531 h 1564943"/>
              <a:gd name="connsiteX4" fmla="*/ 0 w 1546746"/>
              <a:gd name="connsiteY4" fmla="*/ 277504 h 1564943"/>
              <a:gd name="connsiteX5" fmla="*/ 72788 w 1546746"/>
              <a:gd name="connsiteY5" fmla="*/ 241110 h 1564943"/>
              <a:gd name="connsiteX6" fmla="*/ 200167 w 1546746"/>
              <a:gd name="connsiteY6" fmla="*/ 72788 h 1564943"/>
              <a:gd name="connsiteX7" fmla="*/ 309349 w 1546746"/>
              <a:gd name="connsiteY7" fmla="*/ 22746 h 1564943"/>
              <a:gd name="connsiteX8" fmla="*/ 468573 w 1546746"/>
              <a:gd name="connsiteY8" fmla="*/ 0 h 1564943"/>
              <a:gd name="connsiteX9" fmla="*/ 768824 w 1546746"/>
              <a:gd name="connsiteY9" fmla="*/ 27295 h 1564943"/>
              <a:gd name="connsiteX10" fmla="*/ 827964 w 1546746"/>
              <a:gd name="connsiteY10" fmla="*/ 90985 h 1564943"/>
              <a:gd name="connsiteX11" fmla="*/ 968991 w 1546746"/>
              <a:gd name="connsiteY11" fmla="*/ 122830 h 1564943"/>
              <a:gd name="connsiteX12" fmla="*/ 1028131 w 1546746"/>
              <a:gd name="connsiteY12" fmla="*/ 232012 h 1564943"/>
              <a:gd name="connsiteX13" fmla="*/ 1087271 w 1546746"/>
              <a:gd name="connsiteY13" fmla="*/ 245659 h 1564943"/>
              <a:gd name="connsiteX14" fmla="*/ 1137313 w 1546746"/>
              <a:gd name="connsiteY14" fmla="*/ 300251 h 1564943"/>
              <a:gd name="connsiteX15" fmla="*/ 1219200 w 1546746"/>
              <a:gd name="connsiteY15" fmla="*/ 354842 h 1564943"/>
              <a:gd name="connsiteX16" fmla="*/ 1246495 w 1546746"/>
              <a:gd name="connsiteY16" fmla="*/ 441277 h 1564943"/>
              <a:gd name="connsiteX17" fmla="*/ 1332931 w 1546746"/>
              <a:gd name="connsiteY17" fmla="*/ 464024 h 1564943"/>
              <a:gd name="connsiteX18" fmla="*/ 1355677 w 1546746"/>
              <a:gd name="connsiteY18" fmla="*/ 536812 h 1564943"/>
              <a:gd name="connsiteX19" fmla="*/ 1469409 w 1546746"/>
              <a:gd name="connsiteY19" fmla="*/ 668740 h 1564943"/>
              <a:gd name="connsiteX20" fmla="*/ 1446662 w 1546746"/>
              <a:gd name="connsiteY20" fmla="*/ 736979 h 1564943"/>
              <a:gd name="connsiteX21" fmla="*/ 1524000 w 1546746"/>
              <a:gd name="connsiteY21" fmla="*/ 782471 h 1564943"/>
              <a:gd name="connsiteX22" fmla="*/ 1546746 w 1546746"/>
              <a:gd name="connsiteY22" fmla="*/ 946245 h 1564943"/>
              <a:gd name="connsiteX23" fmla="*/ 1455761 w 1546746"/>
              <a:gd name="connsiteY23" fmla="*/ 996286 h 1564943"/>
              <a:gd name="connsiteX24" fmla="*/ 1414818 w 1546746"/>
              <a:gd name="connsiteY24" fmla="*/ 1150961 h 1564943"/>
              <a:gd name="connsiteX25" fmla="*/ 1323833 w 1546746"/>
              <a:gd name="connsiteY25" fmla="*/ 1196454 h 1564943"/>
              <a:gd name="connsiteX26" fmla="*/ 1269241 w 1546746"/>
              <a:gd name="connsiteY26" fmla="*/ 1241946 h 1564943"/>
              <a:gd name="connsiteX27" fmla="*/ 1237397 w 1546746"/>
              <a:gd name="connsiteY27" fmla="*/ 1269242 h 1564943"/>
              <a:gd name="connsiteX28" fmla="*/ 1219200 w 1546746"/>
              <a:gd name="connsiteY28" fmla="*/ 1332931 h 1564943"/>
              <a:gd name="connsiteX29" fmla="*/ 1073624 w 1546746"/>
              <a:gd name="connsiteY29" fmla="*/ 1369325 h 1564943"/>
              <a:gd name="connsiteX30" fmla="*/ 1023582 w 1546746"/>
              <a:gd name="connsiteY30" fmla="*/ 1455761 h 1564943"/>
              <a:gd name="connsiteX31" fmla="*/ 923498 w 1546746"/>
              <a:gd name="connsiteY31" fmla="*/ 1464859 h 1564943"/>
              <a:gd name="connsiteX32" fmla="*/ 709683 w 1546746"/>
              <a:gd name="connsiteY32" fmla="*/ 1564943 h 1564943"/>
              <a:gd name="connsiteX33" fmla="*/ 591403 w 1546746"/>
              <a:gd name="connsiteY33" fmla="*/ 1546746 h 1564943"/>
              <a:gd name="connsiteX34" fmla="*/ 536812 w 1546746"/>
              <a:gd name="connsiteY34" fmla="*/ 1487606 h 1564943"/>
              <a:gd name="connsiteX35" fmla="*/ 518615 w 1546746"/>
              <a:gd name="connsiteY35" fmla="*/ 1346579 h 1564943"/>
              <a:gd name="connsiteX36" fmla="*/ 495868 w 1546746"/>
              <a:gd name="connsiteY36" fmla="*/ 1342030 h 1564943"/>
              <a:gd name="connsiteX37" fmla="*/ 450376 w 1546746"/>
              <a:gd name="connsiteY37" fmla="*/ 1483056 h 1564943"/>
              <a:gd name="connsiteX38" fmla="*/ 382137 w 1546746"/>
              <a:gd name="connsiteY38" fmla="*/ 1514901 h 1564943"/>
              <a:gd name="connsiteX39" fmla="*/ 263856 w 1546746"/>
              <a:gd name="connsiteY39" fmla="*/ 1460310 h 1564943"/>
              <a:gd name="connsiteX40" fmla="*/ 241110 w 1546746"/>
              <a:gd name="connsiteY40" fmla="*/ 1355677 h 1564943"/>
              <a:gd name="connsiteX41" fmla="*/ 186519 w 1546746"/>
              <a:gd name="connsiteY41" fmla="*/ 1423916 h 1564943"/>
              <a:gd name="connsiteX42" fmla="*/ 109182 w 1546746"/>
              <a:gd name="connsiteY42" fmla="*/ 1437564 h 1564943"/>
              <a:gd name="connsiteX43" fmla="*/ 22746 w 1546746"/>
              <a:gd name="connsiteY43" fmla="*/ 1301086 h 1564943"/>
              <a:gd name="connsiteX44" fmla="*/ 54591 w 1546746"/>
              <a:gd name="connsiteY44" fmla="*/ 1105468 h 1564943"/>
              <a:gd name="connsiteX45" fmla="*/ 118280 w 1546746"/>
              <a:gd name="connsiteY45" fmla="*/ 941695 h 1564943"/>
              <a:gd name="connsiteX46" fmla="*/ 218364 w 1546746"/>
              <a:gd name="connsiteY46" fmla="*/ 827964 h 1564943"/>
              <a:gd name="connsiteX47" fmla="*/ 150125 w 1546746"/>
              <a:gd name="connsiteY47" fmla="*/ 777922 h 1564943"/>
              <a:gd name="connsiteX48" fmla="*/ 150125 w 1546746"/>
              <a:gd name="connsiteY48" fmla="*/ 718782 h 156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46746" h="1564943">
                <a:moveTo>
                  <a:pt x="150125" y="718782"/>
                </a:moveTo>
                <a:lnTo>
                  <a:pt x="54591" y="577755"/>
                </a:lnTo>
                <a:lnTo>
                  <a:pt x="40943" y="514065"/>
                </a:lnTo>
                <a:lnTo>
                  <a:pt x="22746" y="418531"/>
                </a:lnTo>
                <a:lnTo>
                  <a:pt x="0" y="277504"/>
                </a:lnTo>
                <a:lnTo>
                  <a:pt x="72788" y="241110"/>
                </a:lnTo>
                <a:lnTo>
                  <a:pt x="200167" y="72788"/>
                </a:lnTo>
                <a:lnTo>
                  <a:pt x="309349" y="22746"/>
                </a:lnTo>
                <a:lnTo>
                  <a:pt x="468573" y="0"/>
                </a:lnTo>
                <a:lnTo>
                  <a:pt x="768824" y="27295"/>
                </a:lnTo>
                <a:lnTo>
                  <a:pt x="827964" y="90985"/>
                </a:lnTo>
                <a:lnTo>
                  <a:pt x="968991" y="122830"/>
                </a:lnTo>
                <a:lnTo>
                  <a:pt x="1028131" y="232012"/>
                </a:lnTo>
                <a:lnTo>
                  <a:pt x="1087271" y="245659"/>
                </a:lnTo>
                <a:lnTo>
                  <a:pt x="1137313" y="300251"/>
                </a:lnTo>
                <a:lnTo>
                  <a:pt x="1219200" y="354842"/>
                </a:lnTo>
                <a:lnTo>
                  <a:pt x="1246495" y="441277"/>
                </a:lnTo>
                <a:lnTo>
                  <a:pt x="1332931" y="464024"/>
                </a:lnTo>
                <a:lnTo>
                  <a:pt x="1355677" y="536812"/>
                </a:lnTo>
                <a:lnTo>
                  <a:pt x="1469409" y="668740"/>
                </a:lnTo>
                <a:lnTo>
                  <a:pt x="1446662" y="736979"/>
                </a:lnTo>
                <a:lnTo>
                  <a:pt x="1524000" y="782471"/>
                </a:lnTo>
                <a:lnTo>
                  <a:pt x="1546746" y="946245"/>
                </a:lnTo>
                <a:lnTo>
                  <a:pt x="1455761" y="996286"/>
                </a:lnTo>
                <a:lnTo>
                  <a:pt x="1414818" y="1150961"/>
                </a:lnTo>
                <a:lnTo>
                  <a:pt x="1323833" y="1196454"/>
                </a:lnTo>
                <a:lnTo>
                  <a:pt x="1269241" y="1241946"/>
                </a:lnTo>
                <a:lnTo>
                  <a:pt x="1237397" y="1269242"/>
                </a:lnTo>
                <a:lnTo>
                  <a:pt x="1219200" y="1332931"/>
                </a:lnTo>
                <a:lnTo>
                  <a:pt x="1073624" y="1369325"/>
                </a:lnTo>
                <a:lnTo>
                  <a:pt x="1023582" y="1455761"/>
                </a:lnTo>
                <a:lnTo>
                  <a:pt x="923498" y="1464859"/>
                </a:lnTo>
                <a:lnTo>
                  <a:pt x="709683" y="1564943"/>
                </a:lnTo>
                <a:lnTo>
                  <a:pt x="591403" y="1546746"/>
                </a:lnTo>
                <a:lnTo>
                  <a:pt x="536812" y="1487606"/>
                </a:lnTo>
                <a:lnTo>
                  <a:pt x="518615" y="1346579"/>
                </a:lnTo>
                <a:lnTo>
                  <a:pt x="495868" y="1342030"/>
                </a:lnTo>
                <a:lnTo>
                  <a:pt x="450376" y="1483056"/>
                </a:lnTo>
                <a:lnTo>
                  <a:pt x="382137" y="1514901"/>
                </a:lnTo>
                <a:lnTo>
                  <a:pt x="263856" y="1460310"/>
                </a:lnTo>
                <a:lnTo>
                  <a:pt x="241110" y="1355677"/>
                </a:lnTo>
                <a:lnTo>
                  <a:pt x="186519" y="1423916"/>
                </a:lnTo>
                <a:lnTo>
                  <a:pt x="109182" y="1437564"/>
                </a:lnTo>
                <a:lnTo>
                  <a:pt x="22746" y="1301086"/>
                </a:lnTo>
                <a:lnTo>
                  <a:pt x="54591" y="1105468"/>
                </a:lnTo>
                <a:lnTo>
                  <a:pt x="118280" y="941695"/>
                </a:lnTo>
                <a:lnTo>
                  <a:pt x="218364" y="827964"/>
                </a:lnTo>
                <a:lnTo>
                  <a:pt x="150125" y="777922"/>
                </a:lnTo>
                <a:lnTo>
                  <a:pt x="150125" y="718782"/>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0C0C181-18AC-947E-EDB3-EC9E775F871E}"/>
              </a:ext>
            </a:extLst>
          </p:cNvPr>
          <p:cNvSpPr/>
          <p:nvPr/>
        </p:nvSpPr>
        <p:spPr>
          <a:xfrm>
            <a:off x="3336966" y="3770416"/>
            <a:ext cx="397824" cy="415636"/>
          </a:xfrm>
          <a:custGeom>
            <a:avLst/>
            <a:gdLst>
              <a:gd name="connsiteX0" fmla="*/ 308759 w 397824"/>
              <a:gd name="connsiteY0" fmla="*/ 11875 h 415636"/>
              <a:gd name="connsiteX1" fmla="*/ 308759 w 397824"/>
              <a:gd name="connsiteY1" fmla="*/ 11875 h 415636"/>
              <a:gd name="connsiteX2" fmla="*/ 243444 w 397824"/>
              <a:gd name="connsiteY2" fmla="*/ 11875 h 415636"/>
              <a:gd name="connsiteX3" fmla="*/ 213756 w 397824"/>
              <a:gd name="connsiteY3" fmla="*/ 89065 h 415636"/>
              <a:gd name="connsiteX4" fmla="*/ 160317 w 397824"/>
              <a:gd name="connsiteY4" fmla="*/ 124690 h 415636"/>
              <a:gd name="connsiteX5" fmla="*/ 71252 w 397824"/>
              <a:gd name="connsiteY5" fmla="*/ 142503 h 415636"/>
              <a:gd name="connsiteX6" fmla="*/ 0 w 397824"/>
              <a:gd name="connsiteY6" fmla="*/ 219693 h 415636"/>
              <a:gd name="connsiteX7" fmla="*/ 5938 w 397824"/>
              <a:gd name="connsiteY7" fmla="*/ 314696 h 415636"/>
              <a:gd name="connsiteX8" fmla="*/ 35626 w 397824"/>
              <a:gd name="connsiteY8" fmla="*/ 368135 h 415636"/>
              <a:gd name="connsiteX9" fmla="*/ 35626 w 397824"/>
              <a:gd name="connsiteY9" fmla="*/ 368135 h 415636"/>
              <a:gd name="connsiteX10" fmla="*/ 142504 w 397824"/>
              <a:gd name="connsiteY10" fmla="*/ 374072 h 415636"/>
              <a:gd name="connsiteX11" fmla="*/ 160317 w 397824"/>
              <a:gd name="connsiteY11" fmla="*/ 368135 h 415636"/>
              <a:gd name="connsiteX12" fmla="*/ 195943 w 397824"/>
              <a:gd name="connsiteY12" fmla="*/ 397823 h 415636"/>
              <a:gd name="connsiteX13" fmla="*/ 237507 w 397824"/>
              <a:gd name="connsiteY13" fmla="*/ 415636 h 415636"/>
              <a:gd name="connsiteX14" fmla="*/ 279070 w 397824"/>
              <a:gd name="connsiteY14" fmla="*/ 415636 h 415636"/>
              <a:gd name="connsiteX15" fmla="*/ 338447 w 397824"/>
              <a:gd name="connsiteY15" fmla="*/ 368135 h 415636"/>
              <a:gd name="connsiteX16" fmla="*/ 374073 w 397824"/>
              <a:gd name="connsiteY16" fmla="*/ 320633 h 415636"/>
              <a:gd name="connsiteX17" fmla="*/ 368135 w 397824"/>
              <a:gd name="connsiteY17" fmla="*/ 261257 h 415636"/>
              <a:gd name="connsiteX18" fmla="*/ 338447 w 397824"/>
              <a:gd name="connsiteY18" fmla="*/ 207818 h 415636"/>
              <a:gd name="connsiteX19" fmla="*/ 308759 w 397824"/>
              <a:gd name="connsiteY19" fmla="*/ 172192 h 415636"/>
              <a:gd name="connsiteX20" fmla="*/ 302821 w 397824"/>
              <a:gd name="connsiteY20" fmla="*/ 136566 h 415636"/>
              <a:gd name="connsiteX21" fmla="*/ 356260 w 397824"/>
              <a:gd name="connsiteY21" fmla="*/ 71252 h 415636"/>
              <a:gd name="connsiteX22" fmla="*/ 397824 w 397824"/>
              <a:gd name="connsiteY22" fmla="*/ 35626 h 415636"/>
              <a:gd name="connsiteX23" fmla="*/ 397824 w 397824"/>
              <a:gd name="connsiteY23" fmla="*/ 0 h 415636"/>
              <a:gd name="connsiteX24" fmla="*/ 308759 w 397824"/>
              <a:gd name="connsiteY24" fmla="*/ 11875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24" h="415636">
                <a:moveTo>
                  <a:pt x="308759" y="11875"/>
                </a:moveTo>
                <a:lnTo>
                  <a:pt x="308759" y="11875"/>
                </a:lnTo>
                <a:lnTo>
                  <a:pt x="243444" y="11875"/>
                </a:lnTo>
                <a:lnTo>
                  <a:pt x="213756" y="89065"/>
                </a:lnTo>
                <a:lnTo>
                  <a:pt x="160317" y="124690"/>
                </a:lnTo>
                <a:lnTo>
                  <a:pt x="71252" y="142503"/>
                </a:lnTo>
                <a:lnTo>
                  <a:pt x="0" y="219693"/>
                </a:lnTo>
                <a:lnTo>
                  <a:pt x="5938" y="314696"/>
                </a:lnTo>
                <a:lnTo>
                  <a:pt x="35626" y="368135"/>
                </a:lnTo>
                <a:lnTo>
                  <a:pt x="35626" y="368135"/>
                </a:lnTo>
                <a:lnTo>
                  <a:pt x="142504" y="374072"/>
                </a:lnTo>
                <a:lnTo>
                  <a:pt x="160317" y="368135"/>
                </a:lnTo>
                <a:lnTo>
                  <a:pt x="195943" y="397823"/>
                </a:lnTo>
                <a:lnTo>
                  <a:pt x="237507" y="415636"/>
                </a:lnTo>
                <a:lnTo>
                  <a:pt x="279070" y="415636"/>
                </a:lnTo>
                <a:lnTo>
                  <a:pt x="338447" y="368135"/>
                </a:lnTo>
                <a:lnTo>
                  <a:pt x="374073" y="320633"/>
                </a:lnTo>
                <a:lnTo>
                  <a:pt x="368135" y="261257"/>
                </a:lnTo>
                <a:lnTo>
                  <a:pt x="338447" y="207818"/>
                </a:lnTo>
                <a:lnTo>
                  <a:pt x="308759" y="172192"/>
                </a:lnTo>
                <a:lnTo>
                  <a:pt x="302821" y="136566"/>
                </a:lnTo>
                <a:lnTo>
                  <a:pt x="356260" y="71252"/>
                </a:lnTo>
                <a:lnTo>
                  <a:pt x="397824" y="35626"/>
                </a:lnTo>
                <a:lnTo>
                  <a:pt x="397824" y="0"/>
                </a:lnTo>
                <a:lnTo>
                  <a:pt x="308759" y="11875"/>
                </a:lnTo>
                <a:close/>
              </a:path>
            </a:pathLst>
          </a:custGeom>
          <a:solidFill>
            <a:srgbClr val="FF0000">
              <a:alpha val="253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A42A0962-82B9-5DEC-A031-B4D87D1D7F73}"/>
              </a:ext>
            </a:extLst>
          </p:cNvPr>
          <p:cNvSpPr/>
          <p:nvPr/>
        </p:nvSpPr>
        <p:spPr>
          <a:xfrm>
            <a:off x="4025735" y="3586348"/>
            <a:ext cx="1223159" cy="2541320"/>
          </a:xfrm>
          <a:custGeom>
            <a:avLst/>
            <a:gdLst>
              <a:gd name="connsiteX0" fmla="*/ 896587 w 1223159"/>
              <a:gd name="connsiteY0" fmla="*/ 2541320 h 2541320"/>
              <a:gd name="connsiteX1" fmla="*/ 944088 w 1223159"/>
              <a:gd name="connsiteY1" fmla="*/ 2220686 h 2541320"/>
              <a:gd name="connsiteX2" fmla="*/ 932213 w 1223159"/>
              <a:gd name="connsiteY2" fmla="*/ 2036618 h 2541320"/>
              <a:gd name="connsiteX3" fmla="*/ 878774 w 1223159"/>
              <a:gd name="connsiteY3" fmla="*/ 1834738 h 2541320"/>
              <a:gd name="connsiteX4" fmla="*/ 771896 w 1223159"/>
              <a:gd name="connsiteY4" fmla="*/ 1603169 h 2541320"/>
              <a:gd name="connsiteX5" fmla="*/ 676894 w 1223159"/>
              <a:gd name="connsiteY5" fmla="*/ 1377538 h 2541320"/>
              <a:gd name="connsiteX6" fmla="*/ 676894 w 1223159"/>
              <a:gd name="connsiteY6" fmla="*/ 1318161 h 2541320"/>
              <a:gd name="connsiteX7" fmla="*/ 706582 w 1223159"/>
              <a:gd name="connsiteY7" fmla="*/ 1264722 h 2541320"/>
              <a:gd name="connsiteX8" fmla="*/ 706582 w 1223159"/>
              <a:gd name="connsiteY8" fmla="*/ 1264722 h 2541320"/>
              <a:gd name="connsiteX9" fmla="*/ 670956 w 1223159"/>
              <a:gd name="connsiteY9" fmla="*/ 1193470 h 2541320"/>
              <a:gd name="connsiteX10" fmla="*/ 558140 w 1223159"/>
              <a:gd name="connsiteY10" fmla="*/ 1193470 h 2541320"/>
              <a:gd name="connsiteX11" fmla="*/ 397823 w 1223159"/>
              <a:gd name="connsiteY11" fmla="*/ 1134094 h 2541320"/>
              <a:gd name="connsiteX12" fmla="*/ 308759 w 1223159"/>
              <a:gd name="connsiteY12" fmla="*/ 1074717 h 2541320"/>
              <a:gd name="connsiteX13" fmla="*/ 237507 w 1223159"/>
              <a:gd name="connsiteY13" fmla="*/ 967839 h 2541320"/>
              <a:gd name="connsiteX14" fmla="*/ 172192 w 1223159"/>
              <a:gd name="connsiteY14" fmla="*/ 807522 h 2541320"/>
              <a:gd name="connsiteX15" fmla="*/ 154379 w 1223159"/>
              <a:gd name="connsiteY15" fmla="*/ 670956 h 2541320"/>
              <a:gd name="connsiteX16" fmla="*/ 219694 w 1223159"/>
              <a:gd name="connsiteY16" fmla="*/ 570016 h 2541320"/>
              <a:gd name="connsiteX17" fmla="*/ 314696 w 1223159"/>
              <a:gd name="connsiteY17" fmla="*/ 510639 h 2541320"/>
              <a:gd name="connsiteX18" fmla="*/ 409699 w 1223159"/>
              <a:gd name="connsiteY18" fmla="*/ 498764 h 2541320"/>
              <a:gd name="connsiteX19" fmla="*/ 326571 w 1223159"/>
              <a:gd name="connsiteY19" fmla="*/ 427512 h 2541320"/>
              <a:gd name="connsiteX20" fmla="*/ 267195 w 1223159"/>
              <a:gd name="connsiteY20" fmla="*/ 374073 h 2541320"/>
              <a:gd name="connsiteX21" fmla="*/ 279070 w 1223159"/>
              <a:gd name="connsiteY21" fmla="*/ 290946 h 2541320"/>
              <a:gd name="connsiteX22" fmla="*/ 231569 w 1223159"/>
              <a:gd name="connsiteY22" fmla="*/ 178130 h 2541320"/>
              <a:gd name="connsiteX23" fmla="*/ 172192 w 1223159"/>
              <a:gd name="connsiteY23" fmla="*/ 142504 h 2541320"/>
              <a:gd name="connsiteX24" fmla="*/ 53439 w 1223159"/>
              <a:gd name="connsiteY24" fmla="*/ 154379 h 2541320"/>
              <a:gd name="connsiteX25" fmla="*/ 23751 w 1223159"/>
              <a:gd name="connsiteY25" fmla="*/ 172192 h 2541320"/>
              <a:gd name="connsiteX26" fmla="*/ 0 w 1223159"/>
              <a:gd name="connsiteY26" fmla="*/ 148442 h 2541320"/>
              <a:gd name="connsiteX27" fmla="*/ 53439 w 1223159"/>
              <a:gd name="connsiteY27" fmla="*/ 95003 h 2541320"/>
              <a:gd name="connsiteX28" fmla="*/ 267195 w 1223159"/>
              <a:gd name="connsiteY28" fmla="*/ 5938 h 2541320"/>
              <a:gd name="connsiteX29" fmla="*/ 522514 w 1223159"/>
              <a:gd name="connsiteY29" fmla="*/ 0 h 2541320"/>
              <a:gd name="connsiteX30" fmla="*/ 676894 w 1223159"/>
              <a:gd name="connsiteY30" fmla="*/ 65314 h 2541320"/>
              <a:gd name="connsiteX31" fmla="*/ 783771 w 1223159"/>
              <a:gd name="connsiteY31" fmla="*/ 178130 h 2541320"/>
              <a:gd name="connsiteX32" fmla="*/ 843148 w 1223159"/>
              <a:gd name="connsiteY32" fmla="*/ 279070 h 2541320"/>
              <a:gd name="connsiteX33" fmla="*/ 914400 w 1223159"/>
              <a:gd name="connsiteY33" fmla="*/ 427512 h 2541320"/>
              <a:gd name="connsiteX34" fmla="*/ 1003465 w 1223159"/>
              <a:gd name="connsiteY34" fmla="*/ 712520 h 2541320"/>
              <a:gd name="connsiteX35" fmla="*/ 1056904 w 1223159"/>
              <a:gd name="connsiteY35" fmla="*/ 985652 h 2541320"/>
              <a:gd name="connsiteX36" fmla="*/ 1110343 w 1223159"/>
              <a:gd name="connsiteY36" fmla="*/ 1359725 h 2541320"/>
              <a:gd name="connsiteX37" fmla="*/ 1175657 w 1223159"/>
              <a:gd name="connsiteY37" fmla="*/ 1543792 h 2541320"/>
              <a:gd name="connsiteX38" fmla="*/ 1217221 w 1223159"/>
              <a:gd name="connsiteY38" fmla="*/ 1745673 h 2541320"/>
              <a:gd name="connsiteX39" fmla="*/ 1223159 w 1223159"/>
              <a:gd name="connsiteY39" fmla="*/ 1953491 h 2541320"/>
              <a:gd name="connsiteX40" fmla="*/ 1187533 w 1223159"/>
              <a:gd name="connsiteY40" fmla="*/ 2268187 h 2541320"/>
              <a:gd name="connsiteX41" fmla="*/ 1140031 w 1223159"/>
              <a:gd name="connsiteY41" fmla="*/ 2535382 h 2541320"/>
              <a:gd name="connsiteX42" fmla="*/ 896587 w 1223159"/>
              <a:gd name="connsiteY42" fmla="*/ 2541320 h 25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159" h="2541320">
                <a:moveTo>
                  <a:pt x="896587" y="2541320"/>
                </a:moveTo>
                <a:lnTo>
                  <a:pt x="944088" y="2220686"/>
                </a:lnTo>
                <a:lnTo>
                  <a:pt x="932213" y="2036618"/>
                </a:lnTo>
                <a:lnTo>
                  <a:pt x="878774" y="1834738"/>
                </a:lnTo>
                <a:lnTo>
                  <a:pt x="771896" y="1603169"/>
                </a:lnTo>
                <a:lnTo>
                  <a:pt x="676894" y="1377538"/>
                </a:lnTo>
                <a:lnTo>
                  <a:pt x="676894" y="1318161"/>
                </a:lnTo>
                <a:lnTo>
                  <a:pt x="706582" y="1264722"/>
                </a:lnTo>
                <a:lnTo>
                  <a:pt x="706582" y="1264722"/>
                </a:lnTo>
                <a:lnTo>
                  <a:pt x="670956" y="1193470"/>
                </a:lnTo>
                <a:lnTo>
                  <a:pt x="558140" y="1193470"/>
                </a:lnTo>
                <a:lnTo>
                  <a:pt x="397823" y="1134094"/>
                </a:lnTo>
                <a:lnTo>
                  <a:pt x="308759" y="1074717"/>
                </a:lnTo>
                <a:lnTo>
                  <a:pt x="237507" y="967839"/>
                </a:lnTo>
                <a:lnTo>
                  <a:pt x="172192" y="807522"/>
                </a:lnTo>
                <a:lnTo>
                  <a:pt x="154379" y="670956"/>
                </a:lnTo>
                <a:lnTo>
                  <a:pt x="219694" y="570016"/>
                </a:lnTo>
                <a:lnTo>
                  <a:pt x="314696" y="510639"/>
                </a:lnTo>
                <a:lnTo>
                  <a:pt x="409699" y="498764"/>
                </a:lnTo>
                <a:lnTo>
                  <a:pt x="326571" y="427512"/>
                </a:lnTo>
                <a:lnTo>
                  <a:pt x="267195" y="374073"/>
                </a:lnTo>
                <a:lnTo>
                  <a:pt x="279070" y="290946"/>
                </a:lnTo>
                <a:lnTo>
                  <a:pt x="231569" y="178130"/>
                </a:lnTo>
                <a:lnTo>
                  <a:pt x="172192" y="142504"/>
                </a:lnTo>
                <a:lnTo>
                  <a:pt x="53439" y="154379"/>
                </a:lnTo>
                <a:lnTo>
                  <a:pt x="23751" y="172192"/>
                </a:lnTo>
                <a:lnTo>
                  <a:pt x="0" y="148442"/>
                </a:lnTo>
                <a:lnTo>
                  <a:pt x="53439" y="95003"/>
                </a:lnTo>
                <a:lnTo>
                  <a:pt x="267195" y="5938"/>
                </a:lnTo>
                <a:lnTo>
                  <a:pt x="522514" y="0"/>
                </a:lnTo>
                <a:lnTo>
                  <a:pt x="676894" y="65314"/>
                </a:lnTo>
                <a:lnTo>
                  <a:pt x="783771" y="178130"/>
                </a:lnTo>
                <a:lnTo>
                  <a:pt x="843148" y="279070"/>
                </a:lnTo>
                <a:lnTo>
                  <a:pt x="914400" y="427512"/>
                </a:lnTo>
                <a:lnTo>
                  <a:pt x="1003465" y="712520"/>
                </a:lnTo>
                <a:lnTo>
                  <a:pt x="1056904" y="985652"/>
                </a:lnTo>
                <a:lnTo>
                  <a:pt x="1110343" y="1359725"/>
                </a:lnTo>
                <a:lnTo>
                  <a:pt x="1175657" y="1543792"/>
                </a:lnTo>
                <a:lnTo>
                  <a:pt x="1217221" y="1745673"/>
                </a:lnTo>
                <a:lnTo>
                  <a:pt x="1223159" y="1953491"/>
                </a:lnTo>
                <a:lnTo>
                  <a:pt x="1187533" y="2268187"/>
                </a:lnTo>
                <a:lnTo>
                  <a:pt x="1140031" y="2535382"/>
                </a:lnTo>
                <a:lnTo>
                  <a:pt x="896587" y="2541320"/>
                </a:lnTo>
                <a:close/>
              </a:path>
            </a:pathLst>
          </a:custGeom>
          <a:solidFill>
            <a:schemeClr val="accent6">
              <a:lumMod val="60000"/>
              <a:lumOff val="40000"/>
              <a:alpha val="2511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71C73B4-9133-FD54-91E2-A219E20CB0C3}"/>
              </a:ext>
            </a:extLst>
          </p:cNvPr>
          <p:cNvSpPr/>
          <p:nvPr/>
        </p:nvSpPr>
        <p:spPr>
          <a:xfrm>
            <a:off x="3509158" y="3473532"/>
            <a:ext cx="433450" cy="302821"/>
          </a:xfrm>
          <a:custGeom>
            <a:avLst/>
            <a:gdLst>
              <a:gd name="connsiteX0" fmla="*/ 148442 w 433450"/>
              <a:gd name="connsiteY0" fmla="*/ 296884 h 302821"/>
              <a:gd name="connsiteX1" fmla="*/ 243445 w 433450"/>
              <a:gd name="connsiteY1" fmla="*/ 296884 h 302821"/>
              <a:gd name="connsiteX2" fmla="*/ 356260 w 433450"/>
              <a:gd name="connsiteY2" fmla="*/ 178130 h 302821"/>
              <a:gd name="connsiteX3" fmla="*/ 433450 w 433450"/>
              <a:gd name="connsiteY3" fmla="*/ 53439 h 302821"/>
              <a:gd name="connsiteX4" fmla="*/ 433450 w 433450"/>
              <a:gd name="connsiteY4" fmla="*/ 53439 h 302821"/>
              <a:gd name="connsiteX5" fmla="*/ 391886 w 433450"/>
              <a:gd name="connsiteY5" fmla="*/ 0 h 302821"/>
              <a:gd name="connsiteX6" fmla="*/ 207819 w 433450"/>
              <a:gd name="connsiteY6" fmla="*/ 95003 h 302821"/>
              <a:gd name="connsiteX7" fmla="*/ 148442 w 433450"/>
              <a:gd name="connsiteY7" fmla="*/ 112816 h 302821"/>
              <a:gd name="connsiteX8" fmla="*/ 136567 w 433450"/>
              <a:gd name="connsiteY8" fmla="*/ 59377 h 302821"/>
              <a:gd name="connsiteX9" fmla="*/ 5938 w 433450"/>
              <a:gd name="connsiteY9" fmla="*/ 184068 h 302821"/>
              <a:gd name="connsiteX10" fmla="*/ 0 w 433450"/>
              <a:gd name="connsiteY10" fmla="*/ 273133 h 302821"/>
              <a:gd name="connsiteX11" fmla="*/ 41564 w 433450"/>
              <a:gd name="connsiteY11" fmla="*/ 302821 h 302821"/>
              <a:gd name="connsiteX12" fmla="*/ 148442 w 433450"/>
              <a:gd name="connsiteY12" fmla="*/ 296884 h 3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450" h="302821">
                <a:moveTo>
                  <a:pt x="148442" y="296884"/>
                </a:moveTo>
                <a:lnTo>
                  <a:pt x="243445" y="296884"/>
                </a:lnTo>
                <a:lnTo>
                  <a:pt x="356260" y="178130"/>
                </a:lnTo>
                <a:lnTo>
                  <a:pt x="433450" y="53439"/>
                </a:lnTo>
                <a:lnTo>
                  <a:pt x="433450" y="53439"/>
                </a:lnTo>
                <a:lnTo>
                  <a:pt x="391886" y="0"/>
                </a:lnTo>
                <a:lnTo>
                  <a:pt x="207819" y="95003"/>
                </a:lnTo>
                <a:lnTo>
                  <a:pt x="148442" y="112816"/>
                </a:lnTo>
                <a:lnTo>
                  <a:pt x="136567" y="59377"/>
                </a:lnTo>
                <a:lnTo>
                  <a:pt x="5938" y="184068"/>
                </a:lnTo>
                <a:lnTo>
                  <a:pt x="0" y="273133"/>
                </a:lnTo>
                <a:lnTo>
                  <a:pt x="41564" y="302821"/>
                </a:lnTo>
                <a:lnTo>
                  <a:pt x="148442" y="296884"/>
                </a:lnTo>
                <a:close/>
              </a:path>
            </a:pathLst>
          </a:custGeom>
          <a:solidFill>
            <a:schemeClr val="accent1">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989670A-2257-73F7-778C-29E9AA1A6012}"/>
              </a:ext>
            </a:extLst>
          </p:cNvPr>
          <p:cNvSpPr/>
          <p:nvPr/>
        </p:nvSpPr>
        <p:spPr>
          <a:xfrm>
            <a:off x="1929384" y="1271016"/>
            <a:ext cx="5276088" cy="2990088"/>
          </a:xfrm>
          <a:custGeom>
            <a:avLst/>
            <a:gdLst>
              <a:gd name="connsiteX0" fmla="*/ 4855464 w 5276088"/>
              <a:gd name="connsiteY0" fmla="*/ 2990088 h 2990088"/>
              <a:gd name="connsiteX1" fmla="*/ 4434840 w 5276088"/>
              <a:gd name="connsiteY1" fmla="*/ 2578608 h 2990088"/>
              <a:gd name="connsiteX2" fmla="*/ 4142232 w 5276088"/>
              <a:gd name="connsiteY2" fmla="*/ 2368296 h 2990088"/>
              <a:gd name="connsiteX3" fmla="*/ 3630168 w 5276088"/>
              <a:gd name="connsiteY3" fmla="*/ 2249424 h 2990088"/>
              <a:gd name="connsiteX4" fmla="*/ 3511296 w 5276088"/>
              <a:gd name="connsiteY4" fmla="*/ 2240280 h 2990088"/>
              <a:gd name="connsiteX5" fmla="*/ 3566160 w 5276088"/>
              <a:gd name="connsiteY5" fmla="*/ 2112264 h 2990088"/>
              <a:gd name="connsiteX6" fmla="*/ 3493008 w 5276088"/>
              <a:gd name="connsiteY6" fmla="*/ 1837944 h 2990088"/>
              <a:gd name="connsiteX7" fmla="*/ 3337560 w 5276088"/>
              <a:gd name="connsiteY7" fmla="*/ 1636776 h 2990088"/>
              <a:gd name="connsiteX8" fmla="*/ 3090672 w 5276088"/>
              <a:gd name="connsiteY8" fmla="*/ 1426464 h 2990088"/>
              <a:gd name="connsiteX9" fmla="*/ 2633472 w 5276088"/>
              <a:gd name="connsiteY9" fmla="*/ 1197864 h 2990088"/>
              <a:gd name="connsiteX10" fmla="*/ 2203704 w 5276088"/>
              <a:gd name="connsiteY10" fmla="*/ 1133856 h 2990088"/>
              <a:gd name="connsiteX11" fmla="*/ 1719072 w 5276088"/>
              <a:gd name="connsiteY11" fmla="*/ 1161288 h 2990088"/>
              <a:gd name="connsiteX12" fmla="*/ 1417320 w 5276088"/>
              <a:gd name="connsiteY12" fmla="*/ 1271016 h 2990088"/>
              <a:gd name="connsiteX13" fmla="*/ 1271016 w 5276088"/>
              <a:gd name="connsiteY13" fmla="*/ 1399032 h 2990088"/>
              <a:gd name="connsiteX14" fmla="*/ 1179576 w 5276088"/>
              <a:gd name="connsiteY14" fmla="*/ 1517904 h 2990088"/>
              <a:gd name="connsiteX15" fmla="*/ 1152144 w 5276088"/>
              <a:gd name="connsiteY15" fmla="*/ 1673352 h 2990088"/>
              <a:gd name="connsiteX16" fmla="*/ 1225296 w 5276088"/>
              <a:gd name="connsiteY16" fmla="*/ 1783080 h 2990088"/>
              <a:gd name="connsiteX17" fmla="*/ 1508760 w 5276088"/>
              <a:gd name="connsiteY17" fmla="*/ 1828800 h 2990088"/>
              <a:gd name="connsiteX18" fmla="*/ 1700784 w 5276088"/>
              <a:gd name="connsiteY18" fmla="*/ 1837944 h 2990088"/>
              <a:gd name="connsiteX19" fmla="*/ 1801368 w 5276088"/>
              <a:gd name="connsiteY19" fmla="*/ 1984248 h 2990088"/>
              <a:gd name="connsiteX20" fmla="*/ 1828800 w 5276088"/>
              <a:gd name="connsiteY20" fmla="*/ 2093976 h 2990088"/>
              <a:gd name="connsiteX21" fmla="*/ 1709928 w 5276088"/>
              <a:gd name="connsiteY21" fmla="*/ 2258568 h 2990088"/>
              <a:gd name="connsiteX22" fmla="*/ 1527048 w 5276088"/>
              <a:gd name="connsiteY22" fmla="*/ 2432304 h 2990088"/>
              <a:gd name="connsiteX23" fmla="*/ 1069848 w 5276088"/>
              <a:gd name="connsiteY23" fmla="*/ 2441448 h 2990088"/>
              <a:gd name="connsiteX24" fmla="*/ 630936 w 5276088"/>
              <a:gd name="connsiteY24" fmla="*/ 2359152 h 2990088"/>
              <a:gd name="connsiteX25" fmla="*/ 301752 w 5276088"/>
              <a:gd name="connsiteY25" fmla="*/ 2112264 h 2990088"/>
              <a:gd name="connsiteX26" fmla="*/ 45720 w 5276088"/>
              <a:gd name="connsiteY26" fmla="*/ 1700784 h 2990088"/>
              <a:gd name="connsiteX27" fmla="*/ 0 w 5276088"/>
              <a:gd name="connsiteY27" fmla="*/ 1408176 h 2990088"/>
              <a:gd name="connsiteX28" fmla="*/ 54864 w 5276088"/>
              <a:gd name="connsiteY28" fmla="*/ 1325880 h 2990088"/>
              <a:gd name="connsiteX29" fmla="*/ 27432 w 5276088"/>
              <a:gd name="connsiteY29" fmla="*/ 1152144 h 2990088"/>
              <a:gd name="connsiteX30" fmla="*/ 100584 w 5276088"/>
              <a:gd name="connsiteY30" fmla="*/ 950976 h 2990088"/>
              <a:gd name="connsiteX31" fmla="*/ 228600 w 5276088"/>
              <a:gd name="connsiteY31" fmla="*/ 758952 h 2990088"/>
              <a:gd name="connsiteX32" fmla="*/ 274320 w 5276088"/>
              <a:gd name="connsiteY32" fmla="*/ 749808 h 2990088"/>
              <a:gd name="connsiteX33" fmla="*/ 329184 w 5276088"/>
              <a:gd name="connsiteY33" fmla="*/ 612648 h 2990088"/>
              <a:gd name="connsiteX34" fmla="*/ 493776 w 5276088"/>
              <a:gd name="connsiteY34" fmla="*/ 420624 h 2990088"/>
              <a:gd name="connsiteX35" fmla="*/ 594360 w 5276088"/>
              <a:gd name="connsiteY35" fmla="*/ 429768 h 2990088"/>
              <a:gd name="connsiteX36" fmla="*/ 640080 w 5276088"/>
              <a:gd name="connsiteY36" fmla="*/ 356616 h 2990088"/>
              <a:gd name="connsiteX37" fmla="*/ 850392 w 5276088"/>
              <a:gd name="connsiteY37" fmla="*/ 219456 h 2990088"/>
              <a:gd name="connsiteX38" fmla="*/ 1051560 w 5276088"/>
              <a:gd name="connsiteY38" fmla="*/ 164592 h 2990088"/>
              <a:gd name="connsiteX39" fmla="*/ 1179576 w 5276088"/>
              <a:gd name="connsiteY39" fmla="*/ 100584 h 2990088"/>
              <a:gd name="connsiteX40" fmla="*/ 1261872 w 5276088"/>
              <a:gd name="connsiteY40" fmla="*/ 64008 h 2990088"/>
              <a:gd name="connsiteX41" fmla="*/ 1408176 w 5276088"/>
              <a:gd name="connsiteY41" fmla="*/ 91440 h 2990088"/>
              <a:gd name="connsiteX42" fmla="*/ 1481328 w 5276088"/>
              <a:gd name="connsiteY42" fmla="*/ 45720 h 2990088"/>
              <a:gd name="connsiteX43" fmla="*/ 1581912 w 5276088"/>
              <a:gd name="connsiteY43" fmla="*/ 36576 h 2990088"/>
              <a:gd name="connsiteX44" fmla="*/ 1755648 w 5276088"/>
              <a:gd name="connsiteY44" fmla="*/ 9144 h 2990088"/>
              <a:gd name="connsiteX45" fmla="*/ 1883664 w 5276088"/>
              <a:gd name="connsiteY45" fmla="*/ 9144 h 2990088"/>
              <a:gd name="connsiteX46" fmla="*/ 1929384 w 5276088"/>
              <a:gd name="connsiteY46" fmla="*/ 36576 h 2990088"/>
              <a:gd name="connsiteX47" fmla="*/ 2029968 w 5276088"/>
              <a:gd name="connsiteY47" fmla="*/ 0 h 2990088"/>
              <a:gd name="connsiteX48" fmla="*/ 2212848 w 5276088"/>
              <a:gd name="connsiteY48" fmla="*/ 0 h 2990088"/>
              <a:gd name="connsiteX49" fmla="*/ 2212848 w 5276088"/>
              <a:gd name="connsiteY49" fmla="*/ 0 h 2990088"/>
              <a:gd name="connsiteX50" fmla="*/ 2322576 w 5276088"/>
              <a:gd name="connsiteY50" fmla="*/ 0 h 2990088"/>
              <a:gd name="connsiteX51" fmla="*/ 2569464 w 5276088"/>
              <a:gd name="connsiteY51" fmla="*/ 0 h 2990088"/>
              <a:gd name="connsiteX52" fmla="*/ 2706624 w 5276088"/>
              <a:gd name="connsiteY52" fmla="*/ 45720 h 2990088"/>
              <a:gd name="connsiteX53" fmla="*/ 2779776 w 5276088"/>
              <a:gd name="connsiteY53" fmla="*/ 9144 h 2990088"/>
              <a:gd name="connsiteX54" fmla="*/ 3008376 w 5276088"/>
              <a:gd name="connsiteY54" fmla="*/ 64008 h 2990088"/>
              <a:gd name="connsiteX55" fmla="*/ 3008376 w 5276088"/>
              <a:gd name="connsiteY55" fmla="*/ 64008 h 2990088"/>
              <a:gd name="connsiteX56" fmla="*/ 3108960 w 5276088"/>
              <a:gd name="connsiteY56" fmla="*/ 82296 h 2990088"/>
              <a:gd name="connsiteX57" fmla="*/ 3291840 w 5276088"/>
              <a:gd name="connsiteY57" fmla="*/ 109728 h 2990088"/>
              <a:gd name="connsiteX58" fmla="*/ 3346704 w 5276088"/>
              <a:gd name="connsiteY58" fmla="*/ 155448 h 2990088"/>
              <a:gd name="connsiteX59" fmla="*/ 3529584 w 5276088"/>
              <a:gd name="connsiteY59" fmla="*/ 146304 h 2990088"/>
              <a:gd name="connsiteX60" fmla="*/ 3630168 w 5276088"/>
              <a:gd name="connsiteY60" fmla="*/ 237744 h 2990088"/>
              <a:gd name="connsiteX61" fmla="*/ 3630168 w 5276088"/>
              <a:gd name="connsiteY61" fmla="*/ 256032 h 2990088"/>
              <a:gd name="connsiteX62" fmla="*/ 3749040 w 5276088"/>
              <a:gd name="connsiteY62" fmla="*/ 228600 h 2990088"/>
              <a:gd name="connsiteX63" fmla="*/ 3849624 w 5276088"/>
              <a:gd name="connsiteY63" fmla="*/ 256032 h 2990088"/>
              <a:gd name="connsiteX64" fmla="*/ 4261104 w 5276088"/>
              <a:gd name="connsiteY64" fmla="*/ 429768 h 2990088"/>
              <a:gd name="connsiteX65" fmla="*/ 4315968 w 5276088"/>
              <a:gd name="connsiteY65" fmla="*/ 539496 h 2990088"/>
              <a:gd name="connsiteX66" fmla="*/ 4425696 w 5276088"/>
              <a:gd name="connsiteY66" fmla="*/ 557784 h 2990088"/>
              <a:gd name="connsiteX67" fmla="*/ 4654296 w 5276088"/>
              <a:gd name="connsiteY67" fmla="*/ 722376 h 2990088"/>
              <a:gd name="connsiteX68" fmla="*/ 4809744 w 5276088"/>
              <a:gd name="connsiteY68" fmla="*/ 850392 h 2990088"/>
              <a:gd name="connsiteX69" fmla="*/ 4910328 w 5276088"/>
              <a:gd name="connsiteY69" fmla="*/ 996696 h 2990088"/>
              <a:gd name="connsiteX70" fmla="*/ 4919472 w 5276088"/>
              <a:gd name="connsiteY70" fmla="*/ 1078992 h 2990088"/>
              <a:gd name="connsiteX71" fmla="*/ 4919472 w 5276088"/>
              <a:gd name="connsiteY71" fmla="*/ 1115568 h 2990088"/>
              <a:gd name="connsiteX72" fmla="*/ 5047488 w 5276088"/>
              <a:gd name="connsiteY72" fmla="*/ 1252728 h 2990088"/>
              <a:gd name="connsiteX73" fmla="*/ 5047488 w 5276088"/>
              <a:gd name="connsiteY73" fmla="*/ 1252728 h 2990088"/>
              <a:gd name="connsiteX74" fmla="*/ 5047488 w 5276088"/>
              <a:gd name="connsiteY74" fmla="*/ 1362456 h 2990088"/>
              <a:gd name="connsiteX75" fmla="*/ 5120640 w 5276088"/>
              <a:gd name="connsiteY75" fmla="*/ 1426464 h 2990088"/>
              <a:gd name="connsiteX76" fmla="*/ 5184648 w 5276088"/>
              <a:gd name="connsiteY76" fmla="*/ 1591056 h 2990088"/>
              <a:gd name="connsiteX77" fmla="*/ 5175504 w 5276088"/>
              <a:gd name="connsiteY77" fmla="*/ 1645920 h 2990088"/>
              <a:gd name="connsiteX78" fmla="*/ 5212080 w 5276088"/>
              <a:gd name="connsiteY78" fmla="*/ 1737360 h 2990088"/>
              <a:gd name="connsiteX79" fmla="*/ 5276088 w 5276088"/>
              <a:gd name="connsiteY79" fmla="*/ 1911096 h 2990088"/>
              <a:gd name="connsiteX80" fmla="*/ 5239512 w 5276088"/>
              <a:gd name="connsiteY80" fmla="*/ 2139696 h 2990088"/>
              <a:gd name="connsiteX81" fmla="*/ 5257800 w 5276088"/>
              <a:gd name="connsiteY81" fmla="*/ 2249424 h 2990088"/>
              <a:gd name="connsiteX82" fmla="*/ 5276088 w 5276088"/>
              <a:gd name="connsiteY82" fmla="*/ 2359152 h 2990088"/>
              <a:gd name="connsiteX83" fmla="*/ 5193792 w 5276088"/>
              <a:gd name="connsiteY83" fmla="*/ 2487168 h 2990088"/>
              <a:gd name="connsiteX84" fmla="*/ 5166360 w 5276088"/>
              <a:gd name="connsiteY84" fmla="*/ 2697480 h 2990088"/>
              <a:gd name="connsiteX85" fmla="*/ 5093208 w 5276088"/>
              <a:gd name="connsiteY85" fmla="*/ 2816352 h 2990088"/>
              <a:gd name="connsiteX86" fmla="*/ 5093208 w 5276088"/>
              <a:gd name="connsiteY86" fmla="*/ 2816352 h 2990088"/>
              <a:gd name="connsiteX87" fmla="*/ 5093208 w 5276088"/>
              <a:gd name="connsiteY87" fmla="*/ 2816352 h 2990088"/>
              <a:gd name="connsiteX88" fmla="*/ 5010912 w 5276088"/>
              <a:gd name="connsiteY88" fmla="*/ 2843784 h 2990088"/>
              <a:gd name="connsiteX89" fmla="*/ 4965192 w 5276088"/>
              <a:gd name="connsiteY89" fmla="*/ 2953512 h 2990088"/>
              <a:gd name="connsiteX90" fmla="*/ 4855464 w 5276088"/>
              <a:gd name="connsiteY90" fmla="*/ 2990088 h 29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276088" h="2990088">
                <a:moveTo>
                  <a:pt x="4855464" y="2990088"/>
                </a:moveTo>
                <a:lnTo>
                  <a:pt x="4434840" y="2578608"/>
                </a:lnTo>
                <a:lnTo>
                  <a:pt x="4142232" y="2368296"/>
                </a:lnTo>
                <a:lnTo>
                  <a:pt x="3630168" y="2249424"/>
                </a:lnTo>
                <a:lnTo>
                  <a:pt x="3511296" y="2240280"/>
                </a:lnTo>
                <a:lnTo>
                  <a:pt x="3566160" y="2112264"/>
                </a:lnTo>
                <a:lnTo>
                  <a:pt x="3493008" y="1837944"/>
                </a:lnTo>
                <a:lnTo>
                  <a:pt x="3337560" y="1636776"/>
                </a:lnTo>
                <a:lnTo>
                  <a:pt x="3090672" y="1426464"/>
                </a:lnTo>
                <a:lnTo>
                  <a:pt x="2633472" y="1197864"/>
                </a:lnTo>
                <a:lnTo>
                  <a:pt x="2203704" y="1133856"/>
                </a:lnTo>
                <a:lnTo>
                  <a:pt x="1719072" y="1161288"/>
                </a:lnTo>
                <a:lnTo>
                  <a:pt x="1417320" y="1271016"/>
                </a:lnTo>
                <a:lnTo>
                  <a:pt x="1271016" y="1399032"/>
                </a:lnTo>
                <a:lnTo>
                  <a:pt x="1179576" y="1517904"/>
                </a:lnTo>
                <a:lnTo>
                  <a:pt x="1152144" y="1673352"/>
                </a:lnTo>
                <a:lnTo>
                  <a:pt x="1225296" y="1783080"/>
                </a:lnTo>
                <a:lnTo>
                  <a:pt x="1508760" y="1828800"/>
                </a:lnTo>
                <a:lnTo>
                  <a:pt x="1700784" y="1837944"/>
                </a:lnTo>
                <a:lnTo>
                  <a:pt x="1801368" y="1984248"/>
                </a:lnTo>
                <a:lnTo>
                  <a:pt x="1828800" y="2093976"/>
                </a:lnTo>
                <a:lnTo>
                  <a:pt x="1709928" y="2258568"/>
                </a:lnTo>
                <a:lnTo>
                  <a:pt x="1527048" y="2432304"/>
                </a:lnTo>
                <a:lnTo>
                  <a:pt x="1069848" y="2441448"/>
                </a:lnTo>
                <a:lnTo>
                  <a:pt x="630936" y="2359152"/>
                </a:lnTo>
                <a:lnTo>
                  <a:pt x="301752" y="2112264"/>
                </a:lnTo>
                <a:lnTo>
                  <a:pt x="45720" y="1700784"/>
                </a:lnTo>
                <a:lnTo>
                  <a:pt x="0" y="1408176"/>
                </a:lnTo>
                <a:lnTo>
                  <a:pt x="54864" y="1325880"/>
                </a:lnTo>
                <a:lnTo>
                  <a:pt x="27432" y="1152144"/>
                </a:lnTo>
                <a:lnTo>
                  <a:pt x="100584" y="950976"/>
                </a:lnTo>
                <a:lnTo>
                  <a:pt x="228600" y="758952"/>
                </a:lnTo>
                <a:lnTo>
                  <a:pt x="274320" y="749808"/>
                </a:lnTo>
                <a:lnTo>
                  <a:pt x="329184" y="612648"/>
                </a:lnTo>
                <a:lnTo>
                  <a:pt x="493776" y="420624"/>
                </a:lnTo>
                <a:lnTo>
                  <a:pt x="594360" y="429768"/>
                </a:lnTo>
                <a:lnTo>
                  <a:pt x="640080" y="356616"/>
                </a:lnTo>
                <a:lnTo>
                  <a:pt x="850392" y="219456"/>
                </a:lnTo>
                <a:lnTo>
                  <a:pt x="1051560" y="164592"/>
                </a:lnTo>
                <a:lnTo>
                  <a:pt x="1179576" y="100584"/>
                </a:lnTo>
                <a:lnTo>
                  <a:pt x="1261872" y="64008"/>
                </a:lnTo>
                <a:lnTo>
                  <a:pt x="1408176" y="91440"/>
                </a:lnTo>
                <a:lnTo>
                  <a:pt x="1481328" y="45720"/>
                </a:lnTo>
                <a:lnTo>
                  <a:pt x="1581912" y="36576"/>
                </a:lnTo>
                <a:lnTo>
                  <a:pt x="1755648" y="9144"/>
                </a:lnTo>
                <a:lnTo>
                  <a:pt x="1883664" y="9144"/>
                </a:lnTo>
                <a:lnTo>
                  <a:pt x="1929384" y="36576"/>
                </a:lnTo>
                <a:lnTo>
                  <a:pt x="2029968" y="0"/>
                </a:lnTo>
                <a:lnTo>
                  <a:pt x="2212848" y="0"/>
                </a:lnTo>
                <a:lnTo>
                  <a:pt x="2212848" y="0"/>
                </a:lnTo>
                <a:lnTo>
                  <a:pt x="2322576" y="0"/>
                </a:lnTo>
                <a:lnTo>
                  <a:pt x="2569464" y="0"/>
                </a:lnTo>
                <a:lnTo>
                  <a:pt x="2706624" y="45720"/>
                </a:lnTo>
                <a:lnTo>
                  <a:pt x="2779776" y="9144"/>
                </a:lnTo>
                <a:lnTo>
                  <a:pt x="3008376" y="64008"/>
                </a:lnTo>
                <a:lnTo>
                  <a:pt x="3008376" y="64008"/>
                </a:lnTo>
                <a:lnTo>
                  <a:pt x="3108960" y="82296"/>
                </a:lnTo>
                <a:lnTo>
                  <a:pt x="3291840" y="109728"/>
                </a:lnTo>
                <a:lnTo>
                  <a:pt x="3346704" y="155448"/>
                </a:lnTo>
                <a:lnTo>
                  <a:pt x="3529584" y="146304"/>
                </a:lnTo>
                <a:lnTo>
                  <a:pt x="3630168" y="237744"/>
                </a:lnTo>
                <a:lnTo>
                  <a:pt x="3630168" y="256032"/>
                </a:lnTo>
                <a:lnTo>
                  <a:pt x="3749040" y="228600"/>
                </a:lnTo>
                <a:lnTo>
                  <a:pt x="3849624" y="256032"/>
                </a:lnTo>
                <a:lnTo>
                  <a:pt x="4261104" y="429768"/>
                </a:lnTo>
                <a:lnTo>
                  <a:pt x="4315968" y="539496"/>
                </a:lnTo>
                <a:lnTo>
                  <a:pt x="4425696" y="557784"/>
                </a:lnTo>
                <a:lnTo>
                  <a:pt x="4654296" y="722376"/>
                </a:lnTo>
                <a:lnTo>
                  <a:pt x="4809744" y="850392"/>
                </a:lnTo>
                <a:lnTo>
                  <a:pt x="4910328" y="996696"/>
                </a:lnTo>
                <a:lnTo>
                  <a:pt x="4919472" y="1078992"/>
                </a:lnTo>
                <a:lnTo>
                  <a:pt x="4919472" y="1115568"/>
                </a:lnTo>
                <a:lnTo>
                  <a:pt x="5047488" y="1252728"/>
                </a:lnTo>
                <a:lnTo>
                  <a:pt x="5047488" y="1252728"/>
                </a:lnTo>
                <a:lnTo>
                  <a:pt x="5047488" y="1362456"/>
                </a:lnTo>
                <a:lnTo>
                  <a:pt x="5120640" y="1426464"/>
                </a:lnTo>
                <a:lnTo>
                  <a:pt x="5184648" y="1591056"/>
                </a:lnTo>
                <a:lnTo>
                  <a:pt x="5175504" y="1645920"/>
                </a:lnTo>
                <a:lnTo>
                  <a:pt x="5212080" y="1737360"/>
                </a:lnTo>
                <a:lnTo>
                  <a:pt x="5276088" y="1911096"/>
                </a:lnTo>
                <a:lnTo>
                  <a:pt x="5239512" y="2139696"/>
                </a:lnTo>
                <a:lnTo>
                  <a:pt x="5257800" y="2249424"/>
                </a:lnTo>
                <a:lnTo>
                  <a:pt x="5276088" y="2359152"/>
                </a:lnTo>
                <a:lnTo>
                  <a:pt x="5193792" y="2487168"/>
                </a:lnTo>
                <a:lnTo>
                  <a:pt x="5166360" y="2697480"/>
                </a:lnTo>
                <a:lnTo>
                  <a:pt x="5093208" y="2816352"/>
                </a:lnTo>
                <a:lnTo>
                  <a:pt x="5093208" y="2816352"/>
                </a:lnTo>
                <a:lnTo>
                  <a:pt x="5093208" y="2816352"/>
                </a:lnTo>
                <a:lnTo>
                  <a:pt x="5010912" y="2843784"/>
                </a:lnTo>
                <a:lnTo>
                  <a:pt x="4965192" y="2953512"/>
                </a:lnTo>
                <a:lnTo>
                  <a:pt x="4855464" y="2990088"/>
                </a:lnTo>
                <a:close/>
              </a:path>
            </a:pathLst>
          </a:custGeom>
          <a:solidFill>
            <a:srgbClr val="7030A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229A448-B355-7CB5-3CB3-436F4A5FCBDD}"/>
              </a:ext>
            </a:extLst>
          </p:cNvPr>
          <p:cNvCxnSpPr>
            <a:cxnSpLocks/>
          </p:cNvCxnSpPr>
          <p:nvPr/>
        </p:nvCxnSpPr>
        <p:spPr>
          <a:xfrm>
            <a:off x="1844790" y="3654368"/>
            <a:ext cx="1750024" cy="1092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E990DAC-E335-0718-3673-BCCD0E77694E}"/>
              </a:ext>
            </a:extLst>
          </p:cNvPr>
          <p:cNvCxnSpPr>
            <a:cxnSpLocks/>
          </p:cNvCxnSpPr>
          <p:nvPr/>
        </p:nvCxnSpPr>
        <p:spPr>
          <a:xfrm>
            <a:off x="1844790" y="1965746"/>
            <a:ext cx="1316531"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896859F-5C03-4DF1-C28E-C9684BBA7832}"/>
              </a:ext>
            </a:extLst>
          </p:cNvPr>
          <p:cNvCxnSpPr>
            <a:cxnSpLocks/>
          </p:cNvCxnSpPr>
          <p:nvPr/>
        </p:nvCxnSpPr>
        <p:spPr>
          <a:xfrm flipH="1" flipV="1">
            <a:off x="4694289" y="3974604"/>
            <a:ext cx="2802128" cy="36365"/>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4BC4D0E8-0788-852B-CFE3-9EA4EC301190}"/>
              </a:ext>
            </a:extLst>
          </p:cNvPr>
          <p:cNvCxnSpPr>
            <a:cxnSpLocks/>
          </p:cNvCxnSpPr>
          <p:nvPr/>
        </p:nvCxnSpPr>
        <p:spPr>
          <a:xfrm flipH="1">
            <a:off x="5956237" y="4649360"/>
            <a:ext cx="1540180"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0AE5E789-00AB-BF86-F9AF-51C372791A1F}"/>
              </a:ext>
            </a:extLst>
          </p:cNvPr>
          <p:cNvSpPr txBox="1"/>
          <p:nvPr/>
        </p:nvSpPr>
        <p:spPr>
          <a:xfrm>
            <a:off x="169281" y="282223"/>
            <a:ext cx="1677363" cy="2308324"/>
          </a:xfrm>
          <a:prstGeom prst="rect">
            <a:avLst/>
          </a:prstGeom>
          <a:noFill/>
          <a:ln w="25400">
            <a:solidFill>
              <a:schemeClr val="accent5">
                <a:lumMod val="40000"/>
                <a:lumOff val="60000"/>
              </a:schemeClr>
            </a:solidFill>
          </a:ln>
        </p:spPr>
        <p:txBody>
          <a:bodyPr wrap="square" rtlCol="0">
            <a:spAutoFit/>
          </a:bodyPr>
          <a:lstStyle/>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
        <p:nvSpPr>
          <p:cNvPr id="38" name="TextBox 37">
            <a:extLst>
              <a:ext uri="{FF2B5EF4-FFF2-40B4-BE49-F238E27FC236}">
                <a16:creationId xmlns:a16="http://schemas.microsoft.com/office/drawing/2014/main" id="{9F3E431C-2146-F113-84ED-E94B9C0B7C49}"/>
              </a:ext>
            </a:extLst>
          </p:cNvPr>
          <p:cNvSpPr txBox="1"/>
          <p:nvPr/>
        </p:nvSpPr>
        <p:spPr>
          <a:xfrm>
            <a:off x="169281" y="2685033"/>
            <a:ext cx="1681703" cy="2308324"/>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cxnSp>
        <p:nvCxnSpPr>
          <p:cNvPr id="54" name="Straight Arrow Connector 53">
            <a:extLst>
              <a:ext uri="{FF2B5EF4-FFF2-40B4-BE49-F238E27FC236}">
                <a16:creationId xmlns:a16="http://schemas.microsoft.com/office/drawing/2014/main" id="{9142EB64-2FE7-7BE6-6445-CD31465D3891}"/>
              </a:ext>
            </a:extLst>
          </p:cNvPr>
          <p:cNvCxnSpPr>
            <a:cxnSpLocks/>
          </p:cNvCxnSpPr>
          <p:nvPr/>
        </p:nvCxnSpPr>
        <p:spPr>
          <a:xfrm flipV="1">
            <a:off x="3596742" y="4107065"/>
            <a:ext cx="0" cy="77371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DF49EB0-7E5D-37C1-1147-6852D3DB7651}"/>
              </a:ext>
            </a:extLst>
          </p:cNvPr>
          <p:cNvSpPr txBox="1"/>
          <p:nvPr/>
        </p:nvSpPr>
        <p:spPr>
          <a:xfrm>
            <a:off x="2051543" y="4878656"/>
            <a:ext cx="1681703" cy="1938992"/>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1EE61A51-805B-A14D-0B57-805E5D7798F7}"/>
              </a:ext>
            </a:extLst>
          </p:cNvPr>
          <p:cNvSpPr txBox="1"/>
          <p:nvPr/>
        </p:nvSpPr>
        <p:spPr>
          <a:xfrm>
            <a:off x="7509130" y="2722070"/>
            <a:ext cx="1461249" cy="1569660"/>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
        <p:nvSpPr>
          <p:cNvPr id="6" name="TextBox 5">
            <a:extLst>
              <a:ext uri="{FF2B5EF4-FFF2-40B4-BE49-F238E27FC236}">
                <a16:creationId xmlns:a16="http://schemas.microsoft.com/office/drawing/2014/main" id="{C259A11D-7C09-0596-7D6D-0EDC007D99A5}"/>
              </a:ext>
            </a:extLst>
          </p:cNvPr>
          <p:cNvSpPr txBox="1"/>
          <p:nvPr/>
        </p:nvSpPr>
        <p:spPr>
          <a:xfrm>
            <a:off x="7499405" y="4561890"/>
            <a:ext cx="1461249" cy="2123658"/>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Tree>
    <p:extLst>
      <p:ext uri="{BB962C8B-B14F-4D97-AF65-F5344CB8AC3E}">
        <p14:creationId xmlns:p14="http://schemas.microsoft.com/office/powerpoint/2010/main" val="114326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30FD-B7C0-D104-F38F-F98AAB27D02E}"/>
              </a:ext>
            </a:extLst>
          </p:cNvPr>
          <p:cNvSpPr>
            <a:spLocks noGrp="1"/>
          </p:cNvSpPr>
          <p:nvPr>
            <p:ph type="title"/>
          </p:nvPr>
        </p:nvSpPr>
        <p:spPr/>
        <p:txBody>
          <a:bodyPr/>
          <a:lstStyle/>
          <a:p>
            <a:r>
              <a:rPr lang="en-US"/>
              <a:t>TMS FILM</a:t>
            </a:r>
            <a:endParaRPr lang="en-US" dirty="0"/>
          </a:p>
        </p:txBody>
      </p:sp>
    </p:spTree>
    <p:extLst>
      <p:ext uri="{BB962C8B-B14F-4D97-AF65-F5344CB8AC3E}">
        <p14:creationId xmlns:p14="http://schemas.microsoft.com/office/powerpoint/2010/main" val="170340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using a computer&#10;&#10;Description automatically generated">
            <a:extLst>
              <a:ext uri="{FF2B5EF4-FFF2-40B4-BE49-F238E27FC236}">
                <a16:creationId xmlns:a16="http://schemas.microsoft.com/office/drawing/2014/main" id="{9C80B49C-21BE-E28A-8874-5129FE839416}"/>
              </a:ext>
            </a:extLst>
          </p:cNvPr>
          <p:cNvPicPr>
            <a:picLocks noChangeAspect="1"/>
          </p:cNvPicPr>
          <p:nvPr/>
        </p:nvPicPr>
        <p:blipFill>
          <a:blip r:embed="rId2"/>
          <a:srcRect l="3199" r="11493" b="24325"/>
          <a:stretch/>
        </p:blipFill>
        <p:spPr>
          <a:xfrm>
            <a:off x="0" y="1"/>
            <a:ext cx="9144000" cy="6858000"/>
          </a:xfrm>
          <a:prstGeom prst="rect">
            <a:avLst/>
          </a:prstGeom>
        </p:spPr>
      </p:pic>
      <p:sp>
        <p:nvSpPr>
          <p:cNvPr id="5" name="Rounded Rectangle 4">
            <a:extLst>
              <a:ext uri="{FF2B5EF4-FFF2-40B4-BE49-F238E27FC236}">
                <a16:creationId xmlns:a16="http://schemas.microsoft.com/office/drawing/2014/main" id="{3B72E562-2194-D1A2-7512-F06C38900D45}"/>
              </a:ext>
            </a:extLst>
          </p:cNvPr>
          <p:cNvSpPr/>
          <p:nvPr/>
        </p:nvSpPr>
        <p:spPr>
          <a:xfrm>
            <a:off x="571126" y="1338470"/>
            <a:ext cx="8001748" cy="512859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3" name="Content Placeholder 2">
            <a:extLst>
              <a:ext uri="{FF2B5EF4-FFF2-40B4-BE49-F238E27FC236}">
                <a16:creationId xmlns:a16="http://schemas.microsoft.com/office/drawing/2014/main" id="{416B8C57-442C-883E-8E50-D83E69B9978E}"/>
              </a:ext>
            </a:extLst>
          </p:cNvPr>
          <p:cNvSpPr>
            <a:spLocks noGrp="1"/>
          </p:cNvSpPr>
          <p:nvPr>
            <p:ph idx="1"/>
          </p:nvPr>
        </p:nvSpPr>
        <p:spPr>
          <a:xfrm>
            <a:off x="974033" y="1574070"/>
            <a:ext cx="7195931" cy="4980023"/>
          </a:xfrm>
        </p:spPr>
        <p:txBody>
          <a:bodyPr>
            <a:normAutofit fontScale="77500" lnSpcReduction="20000"/>
          </a:bodyPr>
          <a:lstStyle/>
          <a:p>
            <a:pPr marL="514350" indent="-514350">
              <a:buAutoNum type="arabicPeriod"/>
            </a:pPr>
            <a:r>
              <a:rPr lang="en-US" sz="2400" dirty="0">
                <a:effectLst/>
                <a:latin typeface="Gotham Medium" pitchFamily="2" charset="0"/>
                <a:cs typeface="Gotham Medium" pitchFamily="2" charset="0"/>
              </a:rPr>
              <a:t>Get into teams of four.</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Label yourself A, B, C and D.</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Sit with those who share the same letter as you.</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Research your procedure using the information sheet. Describe how your procedure works and the benefits/problems in the relevant places on your table.</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Return to your original team and pass in the information you have learned so that everybody’s table will be complete.</a:t>
            </a:r>
          </a:p>
          <a:p>
            <a:pPr marL="514350" indent="-514350">
              <a:buAutoNum type="arabicPeriod"/>
            </a:pPr>
            <a:endParaRPr lang="en-US" sz="2400" dirty="0">
              <a:latin typeface="Gotham Medium" pitchFamily="2" charset="0"/>
              <a:cs typeface="Gotham Medium" pitchFamily="2" charset="0"/>
            </a:endParaRPr>
          </a:p>
          <a:p>
            <a:pPr marL="0" indent="0">
              <a:buNone/>
            </a:pPr>
            <a:r>
              <a:rPr lang="en-US" sz="2400" dirty="0">
                <a:effectLst/>
                <a:latin typeface="Gotham Medium" pitchFamily="2" charset="0"/>
                <a:cs typeface="Gotham Medium" pitchFamily="2" charset="0"/>
              </a:rPr>
              <a:t>Extension</a:t>
            </a:r>
            <a:r>
              <a:rPr lang="en-US" sz="2400" dirty="0">
                <a:latin typeface="Gotham Medium" pitchFamily="2" charset="0"/>
                <a:cs typeface="Gotham Medium" pitchFamily="2" charset="0"/>
              </a:rPr>
              <a:t>: evaluate each procedure and decide which is/are the most important.</a:t>
            </a:r>
            <a:endParaRPr lang="en-US" sz="2400" dirty="0">
              <a:effectLst/>
              <a:latin typeface="Gotham Medium" pitchFamily="2" charset="0"/>
              <a:cs typeface="Gotham Medium" pitchFamily="2" charset="0"/>
            </a:endParaRPr>
          </a:p>
        </p:txBody>
      </p:sp>
      <p:sp>
        <p:nvSpPr>
          <p:cNvPr id="6" name="Rounded Rectangle 5">
            <a:extLst>
              <a:ext uri="{FF2B5EF4-FFF2-40B4-BE49-F238E27FC236}">
                <a16:creationId xmlns:a16="http://schemas.microsoft.com/office/drawing/2014/main" id="{C6CC5FDB-CD33-4A35-31D4-B85862D678C1}"/>
              </a:ext>
            </a:extLst>
          </p:cNvPr>
          <p:cNvSpPr/>
          <p:nvPr/>
        </p:nvSpPr>
        <p:spPr>
          <a:xfrm>
            <a:off x="628649" y="248507"/>
            <a:ext cx="7886700"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2" name="Title 1">
            <a:extLst>
              <a:ext uri="{FF2B5EF4-FFF2-40B4-BE49-F238E27FC236}">
                <a16:creationId xmlns:a16="http://schemas.microsoft.com/office/drawing/2014/main" id="{9F750CAF-7960-BB0E-C5E8-FB9191756297}"/>
              </a:ext>
            </a:extLst>
          </p:cNvPr>
          <p:cNvSpPr>
            <a:spLocks noGrp="1"/>
          </p:cNvSpPr>
          <p:nvPr>
            <p:ph type="title"/>
          </p:nvPr>
        </p:nvSpPr>
        <p:spPr>
          <a:xfrm>
            <a:off x="628649" y="161475"/>
            <a:ext cx="7886700" cy="1325563"/>
          </a:xfrm>
        </p:spPr>
        <p:txBody>
          <a:bodyPr>
            <a:normAutofit/>
          </a:bodyPr>
          <a:lstStyle/>
          <a:p>
            <a:pPr algn="ctr"/>
            <a:r>
              <a:rPr lang="en-US" sz="3600" dirty="0">
                <a:effectLst>
                  <a:glow rad="127000">
                    <a:schemeClr val="bg1"/>
                  </a:glow>
                </a:effectLst>
                <a:latin typeface="Gotham Medium" pitchFamily="2" charset="0"/>
                <a:cs typeface="Gotham Medium" pitchFamily="2" charset="0"/>
              </a:rPr>
              <a:t>Investigating the brain</a:t>
            </a:r>
          </a:p>
        </p:txBody>
      </p:sp>
    </p:spTree>
    <p:extLst>
      <p:ext uri="{BB962C8B-B14F-4D97-AF65-F5344CB8AC3E}">
        <p14:creationId xmlns:p14="http://schemas.microsoft.com/office/powerpoint/2010/main" val="26829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5037-5F47-09E4-CE9E-DBFE61CF29E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1CEC909-F477-7DE3-3F4F-013E072A23E0}"/>
              </a:ext>
            </a:extLst>
          </p:cNvPr>
          <p:cNvGraphicFramePr>
            <a:graphicFrameLocks noGrp="1"/>
          </p:cNvGraphicFramePr>
          <p:nvPr>
            <p:extLst>
              <p:ext uri="{D42A27DB-BD31-4B8C-83A1-F6EECF244321}">
                <p14:modId xmlns:p14="http://schemas.microsoft.com/office/powerpoint/2010/main" val="961418773"/>
              </p:ext>
            </p:extLst>
          </p:nvPr>
        </p:nvGraphicFramePr>
        <p:xfrm>
          <a:off x="0" y="57412"/>
          <a:ext cx="9143999" cy="6800588"/>
        </p:xfrm>
        <a:graphic>
          <a:graphicData uri="http://schemas.openxmlformats.org/drawingml/2006/table">
            <a:tbl>
              <a:tblPr firstRow="1" firstCol="1" bandRow="1">
                <a:tableStyleId>{5C22544A-7EE6-4342-B048-85BDC9FD1C3A}</a:tableStyleId>
              </a:tblPr>
              <a:tblGrid>
                <a:gridCol w="1042212">
                  <a:extLst>
                    <a:ext uri="{9D8B030D-6E8A-4147-A177-3AD203B41FA5}">
                      <a16:colId xmlns:a16="http://schemas.microsoft.com/office/drawing/2014/main" val="2431994864"/>
                    </a:ext>
                  </a:extLst>
                </a:gridCol>
                <a:gridCol w="3355046">
                  <a:extLst>
                    <a:ext uri="{9D8B030D-6E8A-4147-A177-3AD203B41FA5}">
                      <a16:colId xmlns:a16="http://schemas.microsoft.com/office/drawing/2014/main" val="1146547219"/>
                    </a:ext>
                  </a:extLst>
                </a:gridCol>
                <a:gridCol w="2061955">
                  <a:extLst>
                    <a:ext uri="{9D8B030D-6E8A-4147-A177-3AD203B41FA5}">
                      <a16:colId xmlns:a16="http://schemas.microsoft.com/office/drawing/2014/main" val="3255876188"/>
                    </a:ext>
                  </a:extLst>
                </a:gridCol>
                <a:gridCol w="2684786">
                  <a:extLst>
                    <a:ext uri="{9D8B030D-6E8A-4147-A177-3AD203B41FA5}">
                      <a16:colId xmlns:a16="http://schemas.microsoft.com/office/drawing/2014/main" val="3182921687"/>
                    </a:ext>
                  </a:extLst>
                </a:gridCol>
              </a:tblGrid>
              <a:tr h="311793">
                <a:tc>
                  <a:txBody>
                    <a:bodyPr/>
                    <a:lstStyle/>
                    <a:p>
                      <a:pPr algn="ctr"/>
                      <a:r>
                        <a:rPr lang="en-GB" sz="1100" b="1">
                          <a:solidFill>
                            <a:schemeClr val="tx1"/>
                          </a:solidFill>
                          <a:effectLst/>
                          <a:latin typeface="Gotham Medium" pitchFamily="2" charset="0"/>
                          <a:cs typeface="Gotham Medium" pitchFamily="2" charset="0"/>
                        </a:rPr>
                        <a:t>Procedure</a:t>
                      </a:r>
                      <a:endParaRPr lang="en-GB" sz="11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How does it work?</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benefits?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problems?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1841357">
                <a:tc>
                  <a:txBody>
                    <a:bodyPr/>
                    <a:lstStyle/>
                    <a:p>
                      <a:pPr algn="ctr"/>
                      <a:r>
                        <a:rPr lang="en-GB" sz="11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673962">
                <a:tc>
                  <a:txBody>
                    <a:bodyPr/>
                    <a:lstStyle/>
                    <a:p>
                      <a:pPr algn="ctr"/>
                      <a:r>
                        <a:rPr lang="en-GB" sz="11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486738">
                <a:tc>
                  <a:txBody>
                    <a:bodyPr/>
                    <a:lstStyle/>
                    <a:p>
                      <a:pPr algn="ctr"/>
                      <a:r>
                        <a:rPr lang="en-GB" sz="11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486738">
                <a:tc>
                  <a:txBody>
                    <a:bodyPr/>
                    <a:lstStyle/>
                    <a:p>
                      <a:pPr algn="ctr"/>
                      <a:r>
                        <a:rPr lang="en-GB" sz="11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Tree>
    <p:extLst>
      <p:ext uri="{BB962C8B-B14F-4D97-AF65-F5344CB8AC3E}">
        <p14:creationId xmlns:p14="http://schemas.microsoft.com/office/powerpoint/2010/main" val="203791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D4E97-2B1A-01F8-C87D-E254AE338AB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535CE6-83BC-9107-90B1-092A765F29FD}"/>
              </a:ext>
            </a:extLst>
          </p:cNvPr>
          <p:cNvGraphicFramePr>
            <a:graphicFrameLocks noGrp="1"/>
          </p:cNvGraphicFramePr>
          <p:nvPr>
            <p:extLst>
              <p:ext uri="{D42A27DB-BD31-4B8C-83A1-F6EECF244321}">
                <p14:modId xmlns:p14="http://schemas.microsoft.com/office/powerpoint/2010/main" val="845387794"/>
              </p:ext>
            </p:extLst>
          </p:nvPr>
        </p:nvGraphicFramePr>
        <p:xfrm>
          <a:off x="0" y="57412"/>
          <a:ext cx="9143999" cy="6134507"/>
        </p:xfrm>
        <a:graphic>
          <a:graphicData uri="http://schemas.openxmlformats.org/drawingml/2006/table">
            <a:tbl>
              <a:tblPr firstRow="1" firstCol="1" bandRow="1">
                <a:tableStyleId>{5C22544A-7EE6-4342-B048-85BDC9FD1C3A}</a:tableStyleId>
              </a:tblPr>
              <a:tblGrid>
                <a:gridCol w="1042212">
                  <a:extLst>
                    <a:ext uri="{9D8B030D-6E8A-4147-A177-3AD203B41FA5}">
                      <a16:colId xmlns:a16="http://schemas.microsoft.com/office/drawing/2014/main" val="2431994864"/>
                    </a:ext>
                  </a:extLst>
                </a:gridCol>
                <a:gridCol w="3355046">
                  <a:extLst>
                    <a:ext uri="{9D8B030D-6E8A-4147-A177-3AD203B41FA5}">
                      <a16:colId xmlns:a16="http://schemas.microsoft.com/office/drawing/2014/main" val="1146547219"/>
                    </a:ext>
                  </a:extLst>
                </a:gridCol>
                <a:gridCol w="2061955">
                  <a:extLst>
                    <a:ext uri="{9D8B030D-6E8A-4147-A177-3AD203B41FA5}">
                      <a16:colId xmlns:a16="http://schemas.microsoft.com/office/drawing/2014/main" val="3255876188"/>
                    </a:ext>
                  </a:extLst>
                </a:gridCol>
                <a:gridCol w="2684786">
                  <a:extLst>
                    <a:ext uri="{9D8B030D-6E8A-4147-A177-3AD203B41FA5}">
                      <a16:colId xmlns:a16="http://schemas.microsoft.com/office/drawing/2014/main" val="3182921687"/>
                    </a:ext>
                  </a:extLst>
                </a:gridCol>
              </a:tblGrid>
              <a:tr h="281255">
                <a:tc>
                  <a:txBody>
                    <a:bodyPr/>
                    <a:lstStyle/>
                    <a:p>
                      <a:pPr algn="ctr"/>
                      <a:r>
                        <a:rPr lang="en-GB" sz="1100" b="1">
                          <a:solidFill>
                            <a:schemeClr val="tx1"/>
                          </a:solidFill>
                          <a:effectLst/>
                          <a:latin typeface="Gotham Medium" pitchFamily="2" charset="0"/>
                          <a:cs typeface="Gotham Medium" pitchFamily="2" charset="0"/>
                        </a:rPr>
                        <a:t>Procedure</a:t>
                      </a:r>
                      <a:endParaRPr lang="en-GB" sz="11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How does it work?</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benefits?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problems?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1661006">
                <a:tc>
                  <a:txBody>
                    <a:bodyPr/>
                    <a:lstStyle/>
                    <a:p>
                      <a:pPr algn="ctr"/>
                      <a:r>
                        <a:rPr lang="en-GB" sz="11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Animals have their brains __________ (lesioned). This can involve starving areas of oxygen or applying chemicals to kill brain cells. Scientists then observe how the damage affects the animal’s behaviour, movement or memory. When the experiment is finished, the animals are killed.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Scientists can target __________ areas of the animal brain to see what effect this has.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 brains are very different to human brains, so the results do not always apply to people.</a:t>
                      </a:r>
                    </a:p>
                    <a:p>
                      <a:pPr algn="l"/>
                      <a:r>
                        <a:rPr lang="en-GB" sz="1100" dirty="0">
                          <a:effectLst/>
                          <a:latin typeface="Gotham Medium" pitchFamily="2" charset="0"/>
                          <a:ea typeface="Calibri" panose="020F0502020204030204" pitchFamily="34" charset="0"/>
                          <a:cs typeface="Gotham Medium" pitchFamily="2" charset="0"/>
                        </a:rPr>
                        <a:t>Studying animals can’t tell us about things that are unique to humans such as complex __________.</a:t>
                      </a:r>
                    </a:p>
                    <a:p>
                      <a:pPr algn="l"/>
                      <a:r>
                        <a:rPr lang="en-GB" sz="1100" dirty="0">
                          <a:effectLst/>
                          <a:latin typeface="Gotham Medium" pitchFamily="2" charset="0"/>
                          <a:ea typeface="Calibri" panose="020F0502020204030204" pitchFamily="34" charset="0"/>
                          <a:cs typeface="Gotham Medium" pitchFamily="2" charset="0"/>
                        </a:rPr>
                        <a:t>The ethical issue of causing pain and suffering to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510006">
                <a:tc>
                  <a:txBody>
                    <a:bodyPr/>
                    <a:lstStyle/>
                    <a:p>
                      <a:pPr algn="ctr"/>
                      <a:r>
                        <a:rPr lang="en-GB" sz="11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Patients with brain damage can be observed to see what changes occur in their behaviour, memory or abilities.</a:t>
                      </a:r>
                    </a:p>
                    <a:p>
                      <a:pPr algn="l"/>
                      <a:endParaRPr lang="en-GB" sz="1100" dirty="0">
                        <a:effectLst/>
                        <a:latin typeface="Gotham Medium" pitchFamily="2" charset="0"/>
                        <a:ea typeface="Calibri" panose="020F0502020204030204" pitchFamily="34" charset="0"/>
                        <a:cs typeface="Gotham Medium" pitchFamily="2" charset="0"/>
                      </a:endParaRPr>
                    </a:p>
                    <a:p>
                      <a:pPr algn="l"/>
                      <a:r>
                        <a:rPr lang="en-GB" sz="1100" dirty="0">
                          <a:effectLst/>
                          <a:latin typeface="Gotham Medium" pitchFamily="2" charset="0"/>
                          <a:ea typeface="Calibri" panose="020F0502020204030204" pitchFamily="34" charset="0"/>
                          <a:cs typeface="Gotham Medium" pitchFamily="2" charset="0"/>
                        </a:rPr>
                        <a:t>We can use brain __________ to find out which area of the brain is damaged and observe what happens when that area does not function the way it should.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The results of these observations are __________, so they reveal things about how the human brain functions.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We rely on _________ or injuries so cannot target specific areas.</a:t>
                      </a:r>
                    </a:p>
                    <a:p>
                      <a:pPr algn="l"/>
                      <a:r>
                        <a:rPr lang="en-GB" sz="1100" dirty="0">
                          <a:effectLst/>
                          <a:latin typeface="Gotham Medium" pitchFamily="2" charset="0"/>
                          <a:ea typeface="Calibri" panose="020F0502020204030204" pitchFamily="34" charset="0"/>
                          <a:cs typeface="Gotham Medium" pitchFamily="2" charset="0"/>
                        </a:rPr>
                        <a:t>We can only study atypical, damaged or diseased brains.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268490">
                <a:tc>
                  <a:txBody>
                    <a:bodyPr/>
                    <a:lstStyle/>
                    <a:p>
                      <a:pPr algn="ctr"/>
                      <a:r>
                        <a:rPr lang="en-GB" sz="11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Stimulation causes __________ activity in specific areas of the brain. Stimulating different areas results in different __________. For examples, if the motor area is stimulated, the patient makes an involuntary 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Brief, _________ and safe.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Allows us to study typical or atypical brains.</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Using brain imaging we can stimulate specific areas of the brain.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cause mild discomfort during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268490">
                <a:tc>
                  <a:txBody>
                    <a:bodyPr/>
                    <a:lstStyle/>
                    <a:p>
                      <a:pPr algn="ctr"/>
                      <a:r>
                        <a:rPr lang="en-GB" sz="11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MRI scans use magnetic fields and radio waves to produce detailed __________ of brain. </a:t>
                      </a:r>
                    </a:p>
                    <a:p>
                      <a:pPr algn="l"/>
                      <a:r>
                        <a:rPr lang="en-GB" sz="1100" dirty="0">
                          <a:effectLst/>
                          <a:latin typeface="Gotham Medium" pitchFamily="2" charset="0"/>
                          <a:ea typeface="Calibri" panose="020F0502020204030204" pitchFamily="34" charset="0"/>
                          <a:cs typeface="Gotham Medium" pitchFamily="2" charset="0"/>
                        </a:rPr>
                        <a:t>CT scans fire x-rays from different angles at the brain to build up a picture of it.</a:t>
                      </a:r>
                    </a:p>
                    <a:p>
                      <a:pPr algn="l"/>
                      <a:r>
                        <a:rPr lang="en-GB" sz="1100" dirty="0">
                          <a:effectLst/>
                          <a:latin typeface="Gotham Medium" pitchFamily="2" charset="0"/>
                          <a:ea typeface="Calibri" panose="020F0502020204030204" pitchFamily="34" charset="0"/>
                          <a:cs typeface="Gotham Medium" pitchFamily="2" charset="0"/>
                        </a:rPr>
                        <a:t>PET scans: Use a small amount of radioactive material to track activity in the brain and show how it is functioning.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be used to diagnose or monitor brain 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Non-invasive.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Safe.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Radio waves can __________ the body if exposed for too 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
        <p:nvSpPr>
          <p:cNvPr id="3" name="TextBox 2">
            <a:extLst>
              <a:ext uri="{FF2B5EF4-FFF2-40B4-BE49-F238E27FC236}">
                <a16:creationId xmlns:a16="http://schemas.microsoft.com/office/drawing/2014/main" id="{A828D1C2-E372-E0C8-2367-E8BC5EE94FF4}"/>
              </a:ext>
            </a:extLst>
          </p:cNvPr>
          <p:cNvSpPr txBox="1"/>
          <p:nvPr/>
        </p:nvSpPr>
        <p:spPr>
          <a:xfrm>
            <a:off x="141513" y="6277368"/>
            <a:ext cx="8860972" cy="523220"/>
          </a:xfrm>
          <a:prstGeom prst="rect">
            <a:avLst/>
          </a:prstGeom>
          <a:noFill/>
          <a:ln w="12700">
            <a:solidFill>
              <a:schemeClr val="tx1"/>
            </a:solidFill>
          </a:ln>
        </p:spPr>
        <p:txBody>
          <a:bodyPr wrap="square" rtlCol="0">
            <a:spAutoFit/>
          </a:bodyPr>
          <a:lstStyle/>
          <a:p>
            <a:r>
              <a:rPr lang="en-US" sz="1400" dirty="0">
                <a:latin typeface="Gotham Medium" pitchFamily="2" charset="0"/>
                <a:cs typeface="Gotham Medium" pitchFamily="2" charset="0"/>
              </a:rPr>
              <a:t>Word bank: responses, language, damaged, specific, disease, imaging, movement, accidents, image, heat, electrical, human-relevant, reversible</a:t>
            </a:r>
            <a:endParaRPr lang="en-US" sz="1200" dirty="0">
              <a:latin typeface="Gotham Medium" pitchFamily="2" charset="0"/>
              <a:cs typeface="Gotham Medium" pitchFamily="2" charset="0"/>
            </a:endParaRPr>
          </a:p>
        </p:txBody>
      </p:sp>
    </p:spTree>
    <p:extLst>
      <p:ext uri="{BB962C8B-B14F-4D97-AF65-F5344CB8AC3E}">
        <p14:creationId xmlns:p14="http://schemas.microsoft.com/office/powerpoint/2010/main" val="295135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59E3-7B27-6DBB-5378-EED07FBCDC7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47BBA81-7A15-F67A-3066-39C26FB7DF18}"/>
              </a:ext>
            </a:extLst>
          </p:cNvPr>
          <p:cNvGraphicFramePr>
            <a:graphicFrameLocks noGrp="1"/>
          </p:cNvGraphicFramePr>
          <p:nvPr>
            <p:extLst>
              <p:ext uri="{D42A27DB-BD31-4B8C-83A1-F6EECF244321}">
                <p14:modId xmlns:p14="http://schemas.microsoft.com/office/powerpoint/2010/main" val="3642800116"/>
              </p:ext>
            </p:extLst>
          </p:nvPr>
        </p:nvGraphicFramePr>
        <p:xfrm>
          <a:off x="0" y="57412"/>
          <a:ext cx="9143999" cy="6134507"/>
        </p:xfrm>
        <a:graphic>
          <a:graphicData uri="http://schemas.openxmlformats.org/drawingml/2006/table">
            <a:tbl>
              <a:tblPr firstRow="1" firstCol="1" bandRow="1">
                <a:tableStyleId>{5C22544A-7EE6-4342-B048-85BDC9FD1C3A}</a:tableStyleId>
              </a:tblPr>
              <a:tblGrid>
                <a:gridCol w="1042212">
                  <a:extLst>
                    <a:ext uri="{9D8B030D-6E8A-4147-A177-3AD203B41FA5}">
                      <a16:colId xmlns:a16="http://schemas.microsoft.com/office/drawing/2014/main" val="2431994864"/>
                    </a:ext>
                  </a:extLst>
                </a:gridCol>
                <a:gridCol w="3355046">
                  <a:extLst>
                    <a:ext uri="{9D8B030D-6E8A-4147-A177-3AD203B41FA5}">
                      <a16:colId xmlns:a16="http://schemas.microsoft.com/office/drawing/2014/main" val="1146547219"/>
                    </a:ext>
                  </a:extLst>
                </a:gridCol>
                <a:gridCol w="2061955">
                  <a:extLst>
                    <a:ext uri="{9D8B030D-6E8A-4147-A177-3AD203B41FA5}">
                      <a16:colId xmlns:a16="http://schemas.microsoft.com/office/drawing/2014/main" val="3255876188"/>
                    </a:ext>
                  </a:extLst>
                </a:gridCol>
                <a:gridCol w="2684786">
                  <a:extLst>
                    <a:ext uri="{9D8B030D-6E8A-4147-A177-3AD203B41FA5}">
                      <a16:colId xmlns:a16="http://schemas.microsoft.com/office/drawing/2014/main" val="3182921687"/>
                    </a:ext>
                  </a:extLst>
                </a:gridCol>
              </a:tblGrid>
              <a:tr h="281255">
                <a:tc>
                  <a:txBody>
                    <a:bodyPr/>
                    <a:lstStyle/>
                    <a:p>
                      <a:pPr algn="ctr"/>
                      <a:r>
                        <a:rPr lang="en-GB" sz="1100" b="1">
                          <a:solidFill>
                            <a:schemeClr val="tx1"/>
                          </a:solidFill>
                          <a:effectLst/>
                          <a:latin typeface="Gotham Medium" pitchFamily="2" charset="0"/>
                          <a:cs typeface="Gotham Medium" pitchFamily="2" charset="0"/>
                        </a:rPr>
                        <a:t>Procedure</a:t>
                      </a:r>
                      <a:endParaRPr lang="en-GB" sz="11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a:solidFill>
                            <a:schemeClr val="tx1"/>
                          </a:solidFill>
                          <a:effectLst/>
                          <a:latin typeface="Gotham Medium" pitchFamily="2" charset="0"/>
                          <a:cs typeface="Gotham Medium" pitchFamily="2" charset="0"/>
                        </a:rPr>
                        <a:t>How does it work?</a:t>
                      </a:r>
                      <a:endParaRPr lang="en-GB" sz="110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benefits?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problems?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1661006">
                <a:tc>
                  <a:txBody>
                    <a:bodyPr/>
                    <a:lstStyle/>
                    <a:p>
                      <a:pPr algn="ctr"/>
                      <a:r>
                        <a:rPr lang="en-GB" sz="11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Animals have their brains d__________ (lesioned). This can involve starving areas of oxygen or applying chemicals to kill brain cells. Scientists then observe how the damage affects the animal’s behaviour, movement or memory. When the experiment is finished, the animals are killed.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Scientists can target s__________ areas of the animal brain to see what effect this has.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 brains are very different to human brains, so the results do not always apply to people.</a:t>
                      </a:r>
                    </a:p>
                    <a:p>
                      <a:pPr algn="l"/>
                      <a:r>
                        <a:rPr lang="en-GB" sz="1100" dirty="0">
                          <a:effectLst/>
                          <a:latin typeface="Gotham Medium" pitchFamily="2" charset="0"/>
                          <a:ea typeface="Calibri" panose="020F0502020204030204" pitchFamily="34" charset="0"/>
                          <a:cs typeface="Gotham Medium" pitchFamily="2" charset="0"/>
                        </a:rPr>
                        <a:t>Studying animals can’t tell us about things that are unique to humans such as complex l__________.</a:t>
                      </a:r>
                    </a:p>
                    <a:p>
                      <a:pPr algn="l"/>
                      <a:r>
                        <a:rPr lang="en-GB" sz="1100" dirty="0">
                          <a:effectLst/>
                          <a:latin typeface="Gotham Medium" pitchFamily="2" charset="0"/>
                          <a:ea typeface="Calibri" panose="020F0502020204030204" pitchFamily="34" charset="0"/>
                          <a:cs typeface="Gotham Medium" pitchFamily="2" charset="0"/>
                        </a:rPr>
                        <a:t>The ethical issue of causing pain and suffering to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510006">
                <a:tc>
                  <a:txBody>
                    <a:bodyPr/>
                    <a:lstStyle/>
                    <a:p>
                      <a:pPr algn="ctr"/>
                      <a:r>
                        <a:rPr lang="en-GB" sz="11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Patients with brain damage can be observed to see what changes occur in their behaviour, memory or abilities.</a:t>
                      </a:r>
                    </a:p>
                    <a:p>
                      <a:pPr algn="l"/>
                      <a:endParaRPr lang="en-GB" sz="1100" dirty="0">
                        <a:effectLst/>
                        <a:latin typeface="Gotham Medium" pitchFamily="2" charset="0"/>
                        <a:ea typeface="Calibri" panose="020F0502020204030204" pitchFamily="34" charset="0"/>
                        <a:cs typeface="Gotham Medium" pitchFamily="2" charset="0"/>
                      </a:endParaRPr>
                    </a:p>
                    <a:p>
                      <a:pPr algn="l"/>
                      <a:r>
                        <a:rPr lang="en-GB" sz="1100" dirty="0">
                          <a:effectLst/>
                          <a:latin typeface="Gotham Medium" pitchFamily="2" charset="0"/>
                          <a:ea typeface="Calibri" panose="020F0502020204030204" pitchFamily="34" charset="0"/>
                          <a:cs typeface="Gotham Medium" pitchFamily="2" charset="0"/>
                        </a:rPr>
                        <a:t>We can use brain </a:t>
                      </a:r>
                      <a:r>
                        <a:rPr lang="en-GB" sz="1100" dirty="0" err="1">
                          <a:effectLst/>
                          <a:latin typeface="Gotham Medium" pitchFamily="2" charset="0"/>
                          <a:ea typeface="Calibri" panose="020F0502020204030204" pitchFamily="34" charset="0"/>
                          <a:cs typeface="Gotham Medium" pitchFamily="2" charset="0"/>
                        </a:rPr>
                        <a:t>i</a:t>
                      </a:r>
                      <a:r>
                        <a:rPr lang="en-GB" sz="1100" dirty="0">
                          <a:effectLst/>
                          <a:latin typeface="Gotham Medium" pitchFamily="2" charset="0"/>
                          <a:ea typeface="Calibri" panose="020F0502020204030204" pitchFamily="34" charset="0"/>
                          <a:cs typeface="Gotham Medium" pitchFamily="2" charset="0"/>
                        </a:rPr>
                        <a:t>__________ to find out which area of the brain is damaged and observe what happens when that area does not function the way it should.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The results of these observations are h__________, so they reveal things about how the human brain functions.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We rely on a__________ or injuries so cannot target specific areas.</a:t>
                      </a:r>
                    </a:p>
                    <a:p>
                      <a:pPr algn="l"/>
                      <a:r>
                        <a:rPr lang="en-GB" sz="1100" dirty="0">
                          <a:effectLst/>
                          <a:latin typeface="Gotham Medium" pitchFamily="2" charset="0"/>
                          <a:ea typeface="Calibri" panose="020F0502020204030204" pitchFamily="34" charset="0"/>
                          <a:cs typeface="Gotham Medium" pitchFamily="2" charset="0"/>
                        </a:rPr>
                        <a:t>We can only study atypical, damaged or diseased brains.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268490">
                <a:tc>
                  <a:txBody>
                    <a:bodyPr/>
                    <a:lstStyle/>
                    <a:p>
                      <a:pPr algn="ctr"/>
                      <a:r>
                        <a:rPr lang="en-GB" sz="11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Stimulation causes e__________ activity in specific areas of the brain. Stimulating different areas results in different r__________. For examples, if the motor area is stimulated, the patient makes an involuntary m__________.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Brief, r_________ and safe.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Allows us to study typical or atypical brains.</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Using brain imaging we can stimulate specific areas of the brain.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cause mild discomfort during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268490">
                <a:tc>
                  <a:txBody>
                    <a:bodyPr/>
                    <a:lstStyle/>
                    <a:p>
                      <a:pPr algn="ctr"/>
                      <a:r>
                        <a:rPr lang="en-GB" sz="11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MRI scans use magnetic fields and radio waves to produce detailed </a:t>
                      </a:r>
                      <a:r>
                        <a:rPr lang="en-GB" sz="1100" dirty="0" err="1">
                          <a:effectLst/>
                          <a:latin typeface="Gotham Medium" pitchFamily="2" charset="0"/>
                          <a:ea typeface="Calibri" panose="020F0502020204030204" pitchFamily="34" charset="0"/>
                          <a:cs typeface="Gotham Medium" pitchFamily="2" charset="0"/>
                        </a:rPr>
                        <a:t>i</a:t>
                      </a:r>
                      <a:r>
                        <a:rPr lang="en-GB" sz="1100" dirty="0">
                          <a:effectLst/>
                          <a:latin typeface="Gotham Medium" pitchFamily="2" charset="0"/>
                          <a:ea typeface="Calibri" panose="020F0502020204030204" pitchFamily="34" charset="0"/>
                          <a:cs typeface="Gotham Medium" pitchFamily="2" charset="0"/>
                        </a:rPr>
                        <a:t>__________ of brain. </a:t>
                      </a:r>
                    </a:p>
                    <a:p>
                      <a:pPr algn="l"/>
                      <a:r>
                        <a:rPr lang="en-GB" sz="1100" dirty="0">
                          <a:effectLst/>
                          <a:latin typeface="Gotham Medium" pitchFamily="2" charset="0"/>
                          <a:ea typeface="Calibri" panose="020F0502020204030204" pitchFamily="34" charset="0"/>
                          <a:cs typeface="Gotham Medium" pitchFamily="2" charset="0"/>
                        </a:rPr>
                        <a:t>CT scans fire x-rays from different angles at the brain to build up a picture of it.</a:t>
                      </a:r>
                    </a:p>
                    <a:p>
                      <a:pPr algn="l"/>
                      <a:r>
                        <a:rPr lang="en-GB" sz="1100" dirty="0">
                          <a:effectLst/>
                          <a:latin typeface="Gotham Medium" pitchFamily="2" charset="0"/>
                          <a:ea typeface="Calibri" panose="020F0502020204030204" pitchFamily="34" charset="0"/>
                          <a:cs typeface="Gotham Medium" pitchFamily="2" charset="0"/>
                        </a:rPr>
                        <a:t>PET scans: Use a small amount of radioactive material to track activity in the brain and show how it is functioning.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be used to diagnose or monitor brain d__________.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Non-invasive.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Safe.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Radio waves can h__________ the body if exposed for too 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
        <p:nvSpPr>
          <p:cNvPr id="2" name="TextBox 1">
            <a:extLst>
              <a:ext uri="{FF2B5EF4-FFF2-40B4-BE49-F238E27FC236}">
                <a16:creationId xmlns:a16="http://schemas.microsoft.com/office/drawing/2014/main" id="{AD7F1650-F6EE-F83C-EC12-D21AE9E9320F}"/>
              </a:ext>
            </a:extLst>
          </p:cNvPr>
          <p:cNvSpPr txBox="1"/>
          <p:nvPr/>
        </p:nvSpPr>
        <p:spPr>
          <a:xfrm>
            <a:off x="141513" y="6277368"/>
            <a:ext cx="8860972" cy="523220"/>
          </a:xfrm>
          <a:prstGeom prst="rect">
            <a:avLst/>
          </a:prstGeom>
          <a:noFill/>
          <a:ln w="12700">
            <a:solidFill>
              <a:schemeClr val="tx1"/>
            </a:solidFill>
          </a:ln>
        </p:spPr>
        <p:txBody>
          <a:bodyPr wrap="square" rtlCol="0">
            <a:spAutoFit/>
          </a:bodyPr>
          <a:lstStyle/>
          <a:p>
            <a:r>
              <a:rPr lang="en-US" sz="1400" dirty="0">
                <a:latin typeface="Gotham Medium" pitchFamily="2" charset="0"/>
                <a:cs typeface="Gotham Medium" pitchFamily="2" charset="0"/>
              </a:rPr>
              <a:t>Word bank: responses, language, damaged, specific, disease, imaging, movement, accidents, image, heat, electrical, human-relevant, reversible</a:t>
            </a:r>
            <a:endParaRPr lang="en-US" sz="1200" dirty="0">
              <a:latin typeface="Gotham Medium" pitchFamily="2" charset="0"/>
              <a:cs typeface="Gotham Medium" pitchFamily="2" charset="0"/>
            </a:endParaRPr>
          </a:p>
        </p:txBody>
      </p:sp>
    </p:spTree>
    <p:extLst>
      <p:ext uri="{BB962C8B-B14F-4D97-AF65-F5344CB8AC3E}">
        <p14:creationId xmlns:p14="http://schemas.microsoft.com/office/powerpoint/2010/main" val="1049620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4B73A9AAFE24196A2875EA6CA8F63" ma:contentTypeVersion="18" ma:contentTypeDescription="Create a new document." ma:contentTypeScope="" ma:versionID="79ada6ef3113bfe9f16c26a82b5c7a95">
  <xsd:schema xmlns:xsd="http://www.w3.org/2001/XMLSchema" xmlns:xs="http://www.w3.org/2001/XMLSchema" xmlns:p="http://schemas.microsoft.com/office/2006/metadata/properties" xmlns:ns2="d150d702-541b-4fc7-be1c-e3b822d4e644" xmlns:ns3="61d160ca-70af-45af-b396-6bd5718873d6" targetNamespace="http://schemas.microsoft.com/office/2006/metadata/properties" ma:root="true" ma:fieldsID="b23701b63df467e1a2db924702dce0b9" ns2:_="" ns3:_="">
    <xsd:import namespace="d150d702-541b-4fc7-be1c-e3b822d4e644"/>
    <xsd:import namespace="61d160ca-70af-45af-b396-6bd5718873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0d702-541b-4fc7-be1c-e3b822d4e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b4ecd0-cf3d-429c-91fb-fce09f85689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d160ca-70af-45af-b396-6bd5718873d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d5a39-b990-4fa3-944d-c887dd568144}" ma:internalName="TaxCatchAll" ma:showField="CatchAllData" ma:web="61d160ca-70af-45af-b396-6bd571887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50d702-541b-4fc7-be1c-e3b822d4e644">
      <Terms xmlns="http://schemas.microsoft.com/office/infopath/2007/PartnerControls"/>
    </lcf76f155ced4ddcb4097134ff3c332f>
    <TaxCatchAll xmlns="61d160ca-70af-45af-b396-6bd5718873d6" xsi:nil="true"/>
  </documentManagement>
</p:properties>
</file>

<file path=customXml/itemProps1.xml><?xml version="1.0" encoding="utf-8"?>
<ds:datastoreItem xmlns:ds="http://schemas.openxmlformats.org/officeDocument/2006/customXml" ds:itemID="{5AD91433-4B18-4130-8E29-07C82E385A14}"/>
</file>

<file path=customXml/itemProps2.xml><?xml version="1.0" encoding="utf-8"?>
<ds:datastoreItem xmlns:ds="http://schemas.openxmlformats.org/officeDocument/2006/customXml" ds:itemID="{BD3EE904-F5BE-4358-8B41-66DC1689D45A}"/>
</file>

<file path=customXml/itemProps3.xml><?xml version="1.0" encoding="utf-8"?>
<ds:datastoreItem xmlns:ds="http://schemas.openxmlformats.org/officeDocument/2006/customXml" ds:itemID="{8029F9A5-D3EE-4226-9431-8352D4DEBBFF}"/>
</file>

<file path=docProps/app.xml><?xml version="1.0" encoding="utf-8"?>
<Properties xmlns="http://schemas.openxmlformats.org/officeDocument/2006/extended-properties" xmlns:vt="http://schemas.openxmlformats.org/officeDocument/2006/docPropsVTypes">
  <Template>Office Theme</Template>
  <TotalTime>468</TotalTime>
  <Words>1806</Words>
  <Application>Microsoft Macintosh PowerPoint</Application>
  <PresentationFormat>On-screen Show (4:3)</PresentationFormat>
  <Paragraphs>231</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Gotham Medium</vt:lpstr>
      <vt:lpstr>VAG Rounded LT Pro Light</vt:lpstr>
      <vt:lpstr>Office Theme</vt:lpstr>
      <vt:lpstr>PowerPoint Presentation</vt:lpstr>
      <vt:lpstr>PowerPoint Presentation</vt:lpstr>
      <vt:lpstr>Areas of the brain</vt:lpstr>
      <vt:lpstr>PowerPoint Presentation</vt:lpstr>
      <vt:lpstr>TMS FILM</vt:lpstr>
      <vt:lpstr>Investigating the brain</vt:lpstr>
      <vt:lpstr>PowerPoint Presentation</vt:lpstr>
      <vt:lpstr>PowerPoint Presentation</vt:lpstr>
      <vt:lpstr>PowerPoint Presentation</vt:lpstr>
      <vt:lpstr>PowerPoint Presentation</vt:lpstr>
      <vt:lpstr>Which procedures would be most useful in the following situations: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Natasha Bailey</dc:creator>
  <cp:lastModifiedBy>Natasha Bailey</cp:lastModifiedBy>
  <cp:revision>1</cp:revision>
  <dcterms:created xsi:type="dcterms:W3CDTF">2024-11-28T14:03:08Z</dcterms:created>
  <dcterms:modified xsi:type="dcterms:W3CDTF">2025-01-08T09:23:01Z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0x01010011A4B73A9AAFE24196A2875EA6CA8F63</vt:lpwstr>
  </property>
</Properties>
</file>