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73" r:id="rId2"/>
    <p:sldId id="271" r:id="rId3"/>
    <p:sldId id="266" r:id="rId4"/>
    <p:sldId id="260" r:id="rId5"/>
    <p:sldId id="274" r:id="rId6"/>
    <p:sldId id="262" r:id="rId7"/>
    <p:sldId id="261" r:id="rId8"/>
    <p:sldId id="263" r:id="rId9"/>
    <p:sldId id="258" r:id="rId10"/>
    <p:sldId id="264" r:id="rId11"/>
    <p:sldId id="265" r:id="rId12"/>
    <p:sldId id="267" r:id="rId13"/>
    <p:sldId id="277"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78736-1C4B-F246-A15D-FAFE206BD7EE}" v="222" dt="2024-12-23T13:34:51.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51994"/>
  </p:normalViewPr>
  <p:slideViewPr>
    <p:cSldViewPr snapToGrid="0">
      <p:cViewPr varScale="1">
        <p:scale>
          <a:sx n="55" d="100"/>
          <a:sy n="55" d="100"/>
        </p:scale>
        <p:origin x="21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Bailey" userId="6812e53c-706a-49b8-b72c-d1c7336c238b" providerId="ADAL" clId="{B2378736-1C4B-F246-A15D-FAFE206BD7EE}"/>
    <pc:docChg chg="undo redo custSel addSld delSld modSld sldOrd">
      <pc:chgData name="Natasha Bailey" userId="6812e53c-706a-49b8-b72c-d1c7336c238b" providerId="ADAL" clId="{B2378736-1C4B-F246-A15D-FAFE206BD7EE}" dt="2025-01-08T09:43:49.693" v="5681" actId="729"/>
      <pc:docMkLst>
        <pc:docMk/>
      </pc:docMkLst>
      <pc:sldChg chg="addSp delSp modSp del mod">
        <pc:chgData name="Natasha Bailey" userId="6812e53c-706a-49b8-b72c-d1c7336c238b" providerId="ADAL" clId="{B2378736-1C4B-F246-A15D-FAFE206BD7EE}" dt="2024-12-10T16:07:12.317" v="1227" actId="2696"/>
        <pc:sldMkLst>
          <pc:docMk/>
          <pc:sldMk cId="2182601297" sldId="256"/>
        </pc:sldMkLst>
      </pc:sldChg>
      <pc:sldChg chg="addSp delSp modSp del mod modAnim modShow">
        <pc:chgData name="Natasha Bailey" userId="6812e53c-706a-49b8-b72c-d1c7336c238b" providerId="ADAL" clId="{B2378736-1C4B-F246-A15D-FAFE206BD7EE}" dt="2024-12-10T17:00:19.255" v="3757" actId="2696"/>
        <pc:sldMkLst>
          <pc:docMk/>
          <pc:sldMk cId="1878586805" sldId="257"/>
        </pc:sldMkLst>
      </pc:sldChg>
      <pc:sldChg chg="addSp delSp modSp mod modShow modNotesTx">
        <pc:chgData name="Natasha Bailey" userId="6812e53c-706a-49b8-b72c-d1c7336c238b" providerId="ADAL" clId="{B2378736-1C4B-F246-A15D-FAFE206BD7EE}" dt="2025-01-08T09:43:49.693" v="5681" actId="729"/>
        <pc:sldMkLst>
          <pc:docMk/>
          <pc:sldMk cId="2997166859" sldId="258"/>
        </pc:sldMkLst>
        <pc:spChg chg="mod">
          <ac:chgData name="Natasha Bailey" userId="6812e53c-706a-49b8-b72c-d1c7336c238b" providerId="ADAL" clId="{B2378736-1C4B-F246-A15D-FAFE206BD7EE}" dt="2024-12-23T13:34:57.298" v="5545" actId="113"/>
          <ac:spMkLst>
            <pc:docMk/>
            <pc:sldMk cId="2997166859" sldId="258"/>
            <ac:spMk id="2" creationId="{2ACABB48-4FAB-4F44-59C5-1A9B40571B92}"/>
          </ac:spMkLst>
        </pc:spChg>
        <pc:spChg chg="mod">
          <ac:chgData name="Natasha Bailey" userId="6812e53c-706a-49b8-b72c-d1c7336c238b" providerId="ADAL" clId="{B2378736-1C4B-F246-A15D-FAFE206BD7EE}" dt="2025-01-05T16:56:53.133" v="5674" actId="20577"/>
          <ac:spMkLst>
            <pc:docMk/>
            <pc:sldMk cId="2997166859" sldId="258"/>
            <ac:spMk id="3" creationId="{1DCC6FD8-D8B7-0F89-6BB7-2D3FFA07C5A8}"/>
          </ac:spMkLst>
        </pc:spChg>
      </pc:sldChg>
      <pc:sldChg chg="addSp delSp modSp del mod setBg modNotesTx">
        <pc:chgData name="Natasha Bailey" userId="6812e53c-706a-49b8-b72c-d1c7336c238b" providerId="ADAL" clId="{B2378736-1C4B-F246-A15D-FAFE206BD7EE}" dt="2024-12-10T16:25:18.523" v="2412" actId="2696"/>
        <pc:sldMkLst>
          <pc:docMk/>
          <pc:sldMk cId="4063527023" sldId="259"/>
        </pc:sldMkLst>
      </pc:sldChg>
      <pc:sldChg chg="addSp delSp modSp mod modShow modNotesTx">
        <pc:chgData name="Natasha Bailey" userId="6812e53c-706a-49b8-b72c-d1c7336c238b" providerId="ADAL" clId="{B2378736-1C4B-F246-A15D-FAFE206BD7EE}" dt="2025-01-08T09:43:49.693" v="5681" actId="729"/>
        <pc:sldMkLst>
          <pc:docMk/>
          <pc:sldMk cId="3017934226" sldId="260"/>
        </pc:sldMkLst>
        <pc:spChg chg="mod">
          <ac:chgData name="Natasha Bailey" userId="6812e53c-706a-49b8-b72c-d1c7336c238b" providerId="ADAL" clId="{B2378736-1C4B-F246-A15D-FAFE206BD7EE}" dt="2024-12-23T13:33:34.704" v="5519" actId="113"/>
          <ac:spMkLst>
            <pc:docMk/>
            <pc:sldMk cId="3017934226" sldId="260"/>
            <ac:spMk id="2" creationId="{F4C9F03D-517C-FC95-3964-802D1B32CD17}"/>
          </ac:spMkLst>
        </pc:spChg>
        <pc:spChg chg="mod">
          <ac:chgData name="Natasha Bailey" userId="6812e53c-706a-49b8-b72c-d1c7336c238b" providerId="ADAL" clId="{B2378736-1C4B-F246-A15D-FAFE206BD7EE}" dt="2025-01-05T16:57:42.568" v="5679" actId="20577"/>
          <ac:spMkLst>
            <pc:docMk/>
            <pc:sldMk cId="3017934226" sldId="260"/>
            <ac:spMk id="3" creationId="{86FB0089-DB98-D641-77D2-B5F13CDFDE25}"/>
          </ac:spMkLst>
        </pc:spChg>
      </pc:sldChg>
      <pc:sldChg chg="addSp delSp modSp mod modShow modNotesTx">
        <pc:chgData name="Natasha Bailey" userId="6812e53c-706a-49b8-b72c-d1c7336c238b" providerId="ADAL" clId="{B2378736-1C4B-F246-A15D-FAFE206BD7EE}" dt="2025-01-08T09:43:49.693" v="5681" actId="729"/>
        <pc:sldMkLst>
          <pc:docMk/>
          <pc:sldMk cId="2449945329" sldId="261"/>
        </pc:sldMkLst>
        <pc:spChg chg="mod">
          <ac:chgData name="Natasha Bailey" userId="6812e53c-706a-49b8-b72c-d1c7336c238b" providerId="ADAL" clId="{B2378736-1C4B-F246-A15D-FAFE206BD7EE}" dt="2024-12-23T13:34:26.872" v="5534" actId="113"/>
          <ac:spMkLst>
            <pc:docMk/>
            <pc:sldMk cId="2449945329" sldId="261"/>
            <ac:spMk id="2" creationId="{62B5E55A-A1C6-38CC-0B3F-6FE4FDDA9C4D}"/>
          </ac:spMkLst>
        </pc:spChg>
        <pc:spChg chg="mod">
          <ac:chgData name="Natasha Bailey" userId="6812e53c-706a-49b8-b72c-d1c7336c238b" providerId="ADAL" clId="{B2378736-1C4B-F246-A15D-FAFE206BD7EE}" dt="2024-12-23T13:34:20.946" v="5532" actId="20577"/>
          <ac:spMkLst>
            <pc:docMk/>
            <pc:sldMk cId="2449945329" sldId="261"/>
            <ac:spMk id="3" creationId="{DD72E552-27BA-50FA-7432-A96E0AC1FA56}"/>
          </ac:spMkLst>
        </pc:spChg>
      </pc:sldChg>
      <pc:sldChg chg="addSp delSp modSp mod modShow modNotesTx">
        <pc:chgData name="Natasha Bailey" userId="6812e53c-706a-49b8-b72c-d1c7336c238b" providerId="ADAL" clId="{B2378736-1C4B-F246-A15D-FAFE206BD7EE}" dt="2025-01-08T09:43:49.693" v="5681" actId="729"/>
        <pc:sldMkLst>
          <pc:docMk/>
          <pc:sldMk cId="312418285" sldId="262"/>
        </pc:sldMkLst>
        <pc:spChg chg="mod">
          <ac:chgData name="Natasha Bailey" userId="6812e53c-706a-49b8-b72c-d1c7336c238b" providerId="ADAL" clId="{B2378736-1C4B-F246-A15D-FAFE206BD7EE}" dt="2024-12-23T13:34:04.432" v="5526" actId="113"/>
          <ac:spMkLst>
            <pc:docMk/>
            <pc:sldMk cId="312418285" sldId="262"/>
            <ac:spMk id="2" creationId="{E6F0AB54-ECB5-7D64-018E-3000A1CB6867}"/>
          </ac:spMkLst>
        </pc:spChg>
        <pc:spChg chg="mod">
          <ac:chgData name="Natasha Bailey" userId="6812e53c-706a-49b8-b72c-d1c7336c238b" providerId="ADAL" clId="{B2378736-1C4B-F246-A15D-FAFE206BD7EE}" dt="2024-12-23T13:33:57.684" v="5524" actId="2711"/>
          <ac:spMkLst>
            <pc:docMk/>
            <pc:sldMk cId="312418285" sldId="262"/>
            <ac:spMk id="3" creationId="{4E45A544-4FCD-E25B-AE37-69C687AA0B89}"/>
          </ac:spMkLst>
        </pc:spChg>
      </pc:sldChg>
      <pc:sldChg chg="addSp delSp modSp mod modShow modNotesTx">
        <pc:chgData name="Natasha Bailey" userId="6812e53c-706a-49b8-b72c-d1c7336c238b" providerId="ADAL" clId="{B2378736-1C4B-F246-A15D-FAFE206BD7EE}" dt="2025-01-08T09:43:49.693" v="5681" actId="729"/>
        <pc:sldMkLst>
          <pc:docMk/>
          <pc:sldMk cId="2903490499" sldId="263"/>
        </pc:sldMkLst>
        <pc:spChg chg="mod">
          <ac:chgData name="Natasha Bailey" userId="6812e53c-706a-49b8-b72c-d1c7336c238b" providerId="ADAL" clId="{B2378736-1C4B-F246-A15D-FAFE206BD7EE}" dt="2024-12-23T13:34:42.299" v="5538" actId="113"/>
          <ac:spMkLst>
            <pc:docMk/>
            <pc:sldMk cId="2903490499" sldId="263"/>
            <ac:spMk id="2" creationId="{B8CA661B-9F58-796D-ECF5-0200E053CEB6}"/>
          </ac:spMkLst>
        </pc:spChg>
        <pc:spChg chg="mod">
          <ac:chgData name="Natasha Bailey" userId="6812e53c-706a-49b8-b72c-d1c7336c238b" providerId="ADAL" clId="{B2378736-1C4B-F246-A15D-FAFE206BD7EE}" dt="2024-12-23T13:34:34.226" v="5536" actId="27636"/>
          <ac:spMkLst>
            <pc:docMk/>
            <pc:sldMk cId="2903490499" sldId="263"/>
            <ac:spMk id="3" creationId="{19FECA9F-3EF1-2641-4695-F2A3D9D92747}"/>
          </ac:spMkLst>
        </pc:spChg>
      </pc:sldChg>
      <pc:sldChg chg="delSp modSp mod ord modShow">
        <pc:chgData name="Natasha Bailey" userId="6812e53c-706a-49b8-b72c-d1c7336c238b" providerId="ADAL" clId="{B2378736-1C4B-F246-A15D-FAFE206BD7EE}" dt="2025-01-08T09:43:49.693" v="5681" actId="729"/>
        <pc:sldMkLst>
          <pc:docMk/>
          <pc:sldMk cId="3446036761" sldId="264"/>
        </pc:sldMkLst>
        <pc:spChg chg="mod">
          <ac:chgData name="Natasha Bailey" userId="6812e53c-706a-49b8-b72c-d1c7336c238b" providerId="ADAL" clId="{B2378736-1C4B-F246-A15D-FAFE206BD7EE}" dt="2024-12-23T13:36:29.229" v="5599" actId="20577"/>
          <ac:spMkLst>
            <pc:docMk/>
            <pc:sldMk cId="3446036761" sldId="264"/>
            <ac:spMk id="2" creationId="{D3506F4F-1BFD-99C8-588B-E8B9517D4E47}"/>
          </ac:spMkLst>
        </pc:spChg>
      </pc:sldChg>
      <pc:sldChg chg="addSp delSp modSp mod ord modAnim modShow modNotesTx">
        <pc:chgData name="Natasha Bailey" userId="6812e53c-706a-49b8-b72c-d1c7336c238b" providerId="ADAL" clId="{B2378736-1C4B-F246-A15D-FAFE206BD7EE}" dt="2025-01-08T09:43:49.693" v="5681" actId="729"/>
        <pc:sldMkLst>
          <pc:docMk/>
          <pc:sldMk cId="4131621194" sldId="265"/>
        </pc:sldMkLst>
        <pc:spChg chg="mod">
          <ac:chgData name="Natasha Bailey" userId="6812e53c-706a-49b8-b72c-d1c7336c238b" providerId="ADAL" clId="{B2378736-1C4B-F246-A15D-FAFE206BD7EE}" dt="2024-12-23T13:36:35.925" v="5601" actId="14100"/>
          <ac:spMkLst>
            <pc:docMk/>
            <pc:sldMk cId="4131621194" sldId="265"/>
            <ac:spMk id="2" creationId="{227640D1-1EF9-5C30-671A-0046B5CD9539}"/>
          </ac:spMkLst>
        </pc:spChg>
        <pc:picChg chg="add mod">
          <ac:chgData name="Natasha Bailey" userId="6812e53c-706a-49b8-b72c-d1c7336c238b" providerId="ADAL" clId="{B2378736-1C4B-F246-A15D-FAFE206BD7EE}" dt="2024-12-03T09:19:28.377" v="679" actId="1076"/>
          <ac:picMkLst>
            <pc:docMk/>
            <pc:sldMk cId="4131621194" sldId="265"/>
            <ac:picMk id="4" creationId="{0378B72A-3691-6E09-F822-EAB87F5BBADF}"/>
          </ac:picMkLst>
        </pc:picChg>
      </pc:sldChg>
      <pc:sldChg chg="addSp delSp modSp mod modShow modNotesTx">
        <pc:chgData name="Natasha Bailey" userId="6812e53c-706a-49b8-b72c-d1c7336c238b" providerId="ADAL" clId="{B2378736-1C4B-F246-A15D-FAFE206BD7EE}" dt="2025-01-08T09:43:49.693" v="5681" actId="729"/>
        <pc:sldMkLst>
          <pc:docMk/>
          <pc:sldMk cId="1475894677" sldId="266"/>
        </pc:sldMkLst>
        <pc:spChg chg="add mod">
          <ac:chgData name="Natasha Bailey" userId="6812e53c-706a-49b8-b72c-d1c7336c238b" providerId="ADAL" clId="{B2378736-1C4B-F246-A15D-FAFE206BD7EE}" dt="2024-12-23T13:33:01.636" v="5508" actId="120"/>
          <ac:spMkLst>
            <pc:docMk/>
            <pc:sldMk cId="1475894677" sldId="266"/>
            <ac:spMk id="31" creationId="{0B9DE13B-D96B-0C8F-9505-33D81519F2C8}"/>
          </ac:spMkLst>
        </pc:spChg>
        <pc:spChg chg="add mod">
          <ac:chgData name="Natasha Bailey" userId="6812e53c-706a-49b8-b72c-d1c7336c238b" providerId="ADAL" clId="{B2378736-1C4B-F246-A15D-FAFE206BD7EE}" dt="2024-12-23T13:33:10.082" v="5512" actId="122"/>
          <ac:spMkLst>
            <pc:docMk/>
            <pc:sldMk cId="1475894677" sldId="266"/>
            <ac:spMk id="32" creationId="{D9ECF816-6F57-463E-4223-05DDD368D896}"/>
          </ac:spMkLst>
        </pc:spChg>
        <pc:spChg chg="add mod">
          <ac:chgData name="Natasha Bailey" userId="6812e53c-706a-49b8-b72c-d1c7336c238b" providerId="ADAL" clId="{B2378736-1C4B-F246-A15D-FAFE206BD7EE}" dt="2024-12-17T17:23:22.361" v="5029" actId="164"/>
          <ac:spMkLst>
            <pc:docMk/>
            <pc:sldMk cId="1475894677" sldId="266"/>
            <ac:spMk id="34" creationId="{1798449B-F4F7-0538-E40B-213B868BF921}"/>
          </ac:spMkLst>
        </pc:spChg>
        <pc:spChg chg="add mod">
          <ac:chgData name="Natasha Bailey" userId="6812e53c-706a-49b8-b72c-d1c7336c238b" providerId="ADAL" clId="{B2378736-1C4B-F246-A15D-FAFE206BD7EE}" dt="2024-12-23T13:33:01.636" v="5508" actId="120"/>
          <ac:spMkLst>
            <pc:docMk/>
            <pc:sldMk cId="1475894677" sldId="266"/>
            <ac:spMk id="36" creationId="{B884E3C4-0D68-1980-790F-3A4BC5CEEF28}"/>
          </ac:spMkLst>
        </pc:spChg>
        <pc:spChg chg="add del mod">
          <ac:chgData name="Natasha Bailey" userId="6812e53c-706a-49b8-b72c-d1c7336c238b" providerId="ADAL" clId="{B2378736-1C4B-F246-A15D-FAFE206BD7EE}" dt="2024-12-17T17:23:22.361" v="5029" actId="164"/>
          <ac:spMkLst>
            <pc:docMk/>
            <pc:sldMk cId="1475894677" sldId="266"/>
            <ac:spMk id="37" creationId="{29267200-2DC1-1A80-7E35-7CACDA936024}"/>
          </ac:spMkLst>
        </pc:spChg>
        <pc:spChg chg="add del mod">
          <ac:chgData name="Natasha Bailey" userId="6812e53c-706a-49b8-b72c-d1c7336c238b" providerId="ADAL" clId="{B2378736-1C4B-F246-A15D-FAFE206BD7EE}" dt="2024-12-17T17:23:22.361" v="5029" actId="164"/>
          <ac:spMkLst>
            <pc:docMk/>
            <pc:sldMk cId="1475894677" sldId="266"/>
            <ac:spMk id="45" creationId="{C88FD369-0C2E-95D0-5151-B35A448CE7CF}"/>
          </ac:spMkLst>
        </pc:spChg>
        <pc:spChg chg="add mod">
          <ac:chgData name="Natasha Bailey" userId="6812e53c-706a-49b8-b72c-d1c7336c238b" providerId="ADAL" clId="{B2378736-1C4B-F246-A15D-FAFE206BD7EE}" dt="2024-12-23T13:33:01.636" v="5508" actId="120"/>
          <ac:spMkLst>
            <pc:docMk/>
            <pc:sldMk cId="1475894677" sldId="266"/>
            <ac:spMk id="46" creationId="{E00A5519-1190-EA1D-DCA0-A3C13051A102}"/>
          </ac:spMkLst>
        </pc:spChg>
        <pc:spChg chg="add mod">
          <ac:chgData name="Natasha Bailey" userId="6812e53c-706a-49b8-b72c-d1c7336c238b" providerId="ADAL" clId="{B2378736-1C4B-F246-A15D-FAFE206BD7EE}" dt="2024-12-17T17:23:22.361" v="5029" actId="164"/>
          <ac:spMkLst>
            <pc:docMk/>
            <pc:sldMk cId="1475894677" sldId="266"/>
            <ac:spMk id="47" creationId="{7A2844EF-AF76-F0F5-EBED-DBB8522A9D93}"/>
          </ac:spMkLst>
        </pc:spChg>
        <pc:spChg chg="mod">
          <ac:chgData name="Natasha Bailey" userId="6812e53c-706a-49b8-b72c-d1c7336c238b" providerId="ADAL" clId="{B2378736-1C4B-F246-A15D-FAFE206BD7EE}" dt="2024-12-17T17:23:25.713" v="5031"/>
          <ac:spMkLst>
            <pc:docMk/>
            <pc:sldMk cId="1475894677" sldId="266"/>
            <ac:spMk id="50" creationId="{B1F71B16-6CE1-9D98-DF9C-8552EFA63B46}"/>
          </ac:spMkLst>
        </pc:spChg>
        <pc:spChg chg="mod">
          <ac:chgData name="Natasha Bailey" userId="6812e53c-706a-49b8-b72c-d1c7336c238b" providerId="ADAL" clId="{B2378736-1C4B-F246-A15D-FAFE206BD7EE}" dt="2024-12-23T13:33:04.628" v="5509" actId="122"/>
          <ac:spMkLst>
            <pc:docMk/>
            <pc:sldMk cId="1475894677" sldId="266"/>
            <ac:spMk id="51" creationId="{AB4520F5-5C41-9529-BC96-9C88E2391607}"/>
          </ac:spMkLst>
        </pc:spChg>
        <pc:spChg chg="mod">
          <ac:chgData name="Natasha Bailey" userId="6812e53c-706a-49b8-b72c-d1c7336c238b" providerId="ADAL" clId="{B2378736-1C4B-F246-A15D-FAFE206BD7EE}" dt="2024-12-17T17:23:25.713" v="5031"/>
          <ac:spMkLst>
            <pc:docMk/>
            <pc:sldMk cId="1475894677" sldId="266"/>
            <ac:spMk id="52" creationId="{8A49D115-173C-1504-278B-C29A75902843}"/>
          </ac:spMkLst>
        </pc:spChg>
        <pc:spChg chg="mod">
          <ac:chgData name="Natasha Bailey" userId="6812e53c-706a-49b8-b72c-d1c7336c238b" providerId="ADAL" clId="{B2378736-1C4B-F246-A15D-FAFE206BD7EE}" dt="2024-12-17T17:23:25.713" v="5031"/>
          <ac:spMkLst>
            <pc:docMk/>
            <pc:sldMk cId="1475894677" sldId="266"/>
            <ac:spMk id="53" creationId="{5E135FC8-D38B-4A32-1266-D45FC6FED9D0}"/>
          </ac:spMkLst>
        </pc:spChg>
        <pc:spChg chg="mod">
          <ac:chgData name="Natasha Bailey" userId="6812e53c-706a-49b8-b72c-d1c7336c238b" providerId="ADAL" clId="{B2378736-1C4B-F246-A15D-FAFE206BD7EE}" dt="2024-12-23T13:33:01.636" v="5508" actId="120"/>
          <ac:spMkLst>
            <pc:docMk/>
            <pc:sldMk cId="1475894677" sldId="266"/>
            <ac:spMk id="54" creationId="{AE7D8CBB-8384-6710-5CA2-C2E30E311E82}"/>
          </ac:spMkLst>
        </pc:spChg>
        <pc:spChg chg="mod">
          <ac:chgData name="Natasha Bailey" userId="6812e53c-706a-49b8-b72c-d1c7336c238b" providerId="ADAL" clId="{B2378736-1C4B-F246-A15D-FAFE206BD7EE}" dt="2024-12-17T17:23:25.713" v="5031"/>
          <ac:spMkLst>
            <pc:docMk/>
            <pc:sldMk cId="1475894677" sldId="266"/>
            <ac:spMk id="55" creationId="{02EFB7E1-4A8C-C5F2-8DE0-A22B89ABAF57}"/>
          </ac:spMkLst>
        </pc:spChg>
        <pc:spChg chg="mod">
          <ac:chgData name="Natasha Bailey" userId="6812e53c-706a-49b8-b72c-d1c7336c238b" providerId="ADAL" clId="{B2378736-1C4B-F246-A15D-FAFE206BD7EE}" dt="2024-12-17T17:23:25.713" v="5031"/>
          <ac:spMkLst>
            <pc:docMk/>
            <pc:sldMk cId="1475894677" sldId="266"/>
            <ac:spMk id="56" creationId="{EE56827A-C030-3DBC-4D25-15509326036E}"/>
          </ac:spMkLst>
        </pc:spChg>
        <pc:spChg chg="mod">
          <ac:chgData name="Natasha Bailey" userId="6812e53c-706a-49b8-b72c-d1c7336c238b" providerId="ADAL" clId="{B2378736-1C4B-F246-A15D-FAFE206BD7EE}" dt="2024-12-17T17:23:25.713" v="5031"/>
          <ac:spMkLst>
            <pc:docMk/>
            <pc:sldMk cId="1475894677" sldId="266"/>
            <ac:spMk id="57" creationId="{E6950C0F-89BA-92F5-C823-A2B313154E89}"/>
          </ac:spMkLst>
        </pc:spChg>
        <pc:spChg chg="mod">
          <ac:chgData name="Natasha Bailey" userId="6812e53c-706a-49b8-b72c-d1c7336c238b" providerId="ADAL" clId="{B2378736-1C4B-F246-A15D-FAFE206BD7EE}" dt="2024-12-17T17:23:29.254" v="5033"/>
          <ac:spMkLst>
            <pc:docMk/>
            <pc:sldMk cId="1475894677" sldId="266"/>
            <ac:spMk id="59" creationId="{2281CA7B-60EC-1699-C86D-46B475922631}"/>
          </ac:spMkLst>
        </pc:spChg>
        <pc:spChg chg="mod">
          <ac:chgData name="Natasha Bailey" userId="6812e53c-706a-49b8-b72c-d1c7336c238b" providerId="ADAL" clId="{B2378736-1C4B-F246-A15D-FAFE206BD7EE}" dt="2024-12-23T13:33:06.153" v="5510" actId="122"/>
          <ac:spMkLst>
            <pc:docMk/>
            <pc:sldMk cId="1475894677" sldId="266"/>
            <ac:spMk id="60" creationId="{F5B4B492-7D45-2F74-7B82-0B199770AAC2}"/>
          </ac:spMkLst>
        </pc:spChg>
        <pc:spChg chg="mod">
          <ac:chgData name="Natasha Bailey" userId="6812e53c-706a-49b8-b72c-d1c7336c238b" providerId="ADAL" clId="{B2378736-1C4B-F246-A15D-FAFE206BD7EE}" dt="2024-12-17T17:23:29.254" v="5033"/>
          <ac:spMkLst>
            <pc:docMk/>
            <pc:sldMk cId="1475894677" sldId="266"/>
            <ac:spMk id="61" creationId="{B45DD153-7D82-B730-52D6-769C123AAEA2}"/>
          </ac:spMkLst>
        </pc:spChg>
        <pc:spChg chg="mod">
          <ac:chgData name="Natasha Bailey" userId="6812e53c-706a-49b8-b72c-d1c7336c238b" providerId="ADAL" clId="{B2378736-1C4B-F246-A15D-FAFE206BD7EE}" dt="2024-12-17T17:23:29.254" v="5033"/>
          <ac:spMkLst>
            <pc:docMk/>
            <pc:sldMk cId="1475894677" sldId="266"/>
            <ac:spMk id="62" creationId="{6F9F85C4-49D7-324D-5498-8650FAA8794E}"/>
          </ac:spMkLst>
        </pc:spChg>
        <pc:spChg chg="mod">
          <ac:chgData name="Natasha Bailey" userId="6812e53c-706a-49b8-b72c-d1c7336c238b" providerId="ADAL" clId="{B2378736-1C4B-F246-A15D-FAFE206BD7EE}" dt="2024-12-23T13:33:01.636" v="5508" actId="120"/>
          <ac:spMkLst>
            <pc:docMk/>
            <pc:sldMk cId="1475894677" sldId="266"/>
            <ac:spMk id="63" creationId="{1F383BA3-3541-6F85-2E20-4A56335E8AAE}"/>
          </ac:spMkLst>
        </pc:spChg>
        <pc:spChg chg="mod">
          <ac:chgData name="Natasha Bailey" userId="6812e53c-706a-49b8-b72c-d1c7336c238b" providerId="ADAL" clId="{B2378736-1C4B-F246-A15D-FAFE206BD7EE}" dt="2024-12-17T17:23:29.254" v="5033"/>
          <ac:spMkLst>
            <pc:docMk/>
            <pc:sldMk cId="1475894677" sldId="266"/>
            <ac:spMk id="64" creationId="{1E6219E6-DC79-F76C-B893-EC19DB56E54F}"/>
          </ac:spMkLst>
        </pc:spChg>
        <pc:spChg chg="mod">
          <ac:chgData name="Natasha Bailey" userId="6812e53c-706a-49b8-b72c-d1c7336c238b" providerId="ADAL" clId="{B2378736-1C4B-F246-A15D-FAFE206BD7EE}" dt="2024-12-17T17:23:29.254" v="5033"/>
          <ac:spMkLst>
            <pc:docMk/>
            <pc:sldMk cId="1475894677" sldId="266"/>
            <ac:spMk id="65" creationId="{1ECA38EE-D0A8-4C60-4C3A-1596A880DAA5}"/>
          </ac:spMkLst>
        </pc:spChg>
        <pc:spChg chg="mod">
          <ac:chgData name="Natasha Bailey" userId="6812e53c-706a-49b8-b72c-d1c7336c238b" providerId="ADAL" clId="{B2378736-1C4B-F246-A15D-FAFE206BD7EE}" dt="2024-12-23T13:33:01.636" v="5508" actId="120"/>
          <ac:spMkLst>
            <pc:docMk/>
            <pc:sldMk cId="1475894677" sldId="266"/>
            <ac:spMk id="66" creationId="{4A795C3E-9979-BC3A-6958-53D2301506A8}"/>
          </ac:spMkLst>
        </pc:spChg>
        <pc:spChg chg="mod">
          <ac:chgData name="Natasha Bailey" userId="6812e53c-706a-49b8-b72c-d1c7336c238b" providerId="ADAL" clId="{B2378736-1C4B-F246-A15D-FAFE206BD7EE}" dt="2024-12-17T17:23:35.584" v="5035"/>
          <ac:spMkLst>
            <pc:docMk/>
            <pc:sldMk cId="1475894677" sldId="266"/>
            <ac:spMk id="68" creationId="{D13EEA33-CD87-A3FC-2AFA-00DDD2514825}"/>
          </ac:spMkLst>
        </pc:spChg>
        <pc:spChg chg="mod">
          <ac:chgData name="Natasha Bailey" userId="6812e53c-706a-49b8-b72c-d1c7336c238b" providerId="ADAL" clId="{B2378736-1C4B-F246-A15D-FAFE206BD7EE}" dt="2024-12-23T13:33:07.698" v="5511" actId="122"/>
          <ac:spMkLst>
            <pc:docMk/>
            <pc:sldMk cId="1475894677" sldId="266"/>
            <ac:spMk id="69" creationId="{88CF4D5D-05F4-BB29-9278-E6BD3A38426E}"/>
          </ac:spMkLst>
        </pc:spChg>
        <pc:spChg chg="mod">
          <ac:chgData name="Natasha Bailey" userId="6812e53c-706a-49b8-b72c-d1c7336c238b" providerId="ADAL" clId="{B2378736-1C4B-F246-A15D-FAFE206BD7EE}" dt="2024-12-17T17:23:35.584" v="5035"/>
          <ac:spMkLst>
            <pc:docMk/>
            <pc:sldMk cId="1475894677" sldId="266"/>
            <ac:spMk id="70" creationId="{C08668AA-E979-E8F6-B0F1-DDE1046F310A}"/>
          </ac:spMkLst>
        </pc:spChg>
        <pc:spChg chg="mod">
          <ac:chgData name="Natasha Bailey" userId="6812e53c-706a-49b8-b72c-d1c7336c238b" providerId="ADAL" clId="{B2378736-1C4B-F246-A15D-FAFE206BD7EE}" dt="2024-12-23T13:33:01.636" v="5508" actId="120"/>
          <ac:spMkLst>
            <pc:docMk/>
            <pc:sldMk cId="1475894677" sldId="266"/>
            <ac:spMk id="71" creationId="{24A22BE9-4AC5-EEB1-0958-EE663AA8214A}"/>
          </ac:spMkLst>
        </pc:spChg>
        <pc:spChg chg="mod">
          <ac:chgData name="Natasha Bailey" userId="6812e53c-706a-49b8-b72c-d1c7336c238b" providerId="ADAL" clId="{B2378736-1C4B-F246-A15D-FAFE206BD7EE}" dt="2024-12-17T17:23:35.584" v="5035"/>
          <ac:spMkLst>
            <pc:docMk/>
            <pc:sldMk cId="1475894677" sldId="266"/>
            <ac:spMk id="72" creationId="{0A20A576-89BD-24FE-3996-9F45A75E3652}"/>
          </ac:spMkLst>
        </pc:spChg>
        <pc:spChg chg="mod">
          <ac:chgData name="Natasha Bailey" userId="6812e53c-706a-49b8-b72c-d1c7336c238b" providerId="ADAL" clId="{B2378736-1C4B-F246-A15D-FAFE206BD7EE}" dt="2024-12-17T17:23:35.584" v="5035"/>
          <ac:spMkLst>
            <pc:docMk/>
            <pc:sldMk cId="1475894677" sldId="266"/>
            <ac:spMk id="73" creationId="{0A5A9107-A731-10C7-2514-22ECCFC57B97}"/>
          </ac:spMkLst>
        </pc:spChg>
        <pc:spChg chg="mod">
          <ac:chgData name="Natasha Bailey" userId="6812e53c-706a-49b8-b72c-d1c7336c238b" providerId="ADAL" clId="{B2378736-1C4B-F246-A15D-FAFE206BD7EE}" dt="2024-12-23T13:33:01.636" v="5508" actId="120"/>
          <ac:spMkLst>
            <pc:docMk/>
            <pc:sldMk cId="1475894677" sldId="266"/>
            <ac:spMk id="74" creationId="{273C2EFD-07A8-7873-32D3-7014FE55E62A}"/>
          </ac:spMkLst>
        </pc:spChg>
        <pc:spChg chg="mod">
          <ac:chgData name="Natasha Bailey" userId="6812e53c-706a-49b8-b72c-d1c7336c238b" providerId="ADAL" clId="{B2378736-1C4B-F246-A15D-FAFE206BD7EE}" dt="2024-12-17T17:23:35.584" v="5035"/>
          <ac:spMkLst>
            <pc:docMk/>
            <pc:sldMk cId="1475894677" sldId="266"/>
            <ac:spMk id="75" creationId="{1796C114-DF05-686D-2120-6F6AD8F16909}"/>
          </ac:spMkLst>
        </pc:spChg>
        <pc:grpChg chg="add mod">
          <ac:chgData name="Natasha Bailey" userId="6812e53c-706a-49b8-b72c-d1c7336c238b" providerId="ADAL" clId="{B2378736-1C4B-F246-A15D-FAFE206BD7EE}" dt="2024-12-17T17:23:50.332" v="5037" actId="1076"/>
          <ac:grpSpMkLst>
            <pc:docMk/>
            <pc:sldMk cId="1475894677" sldId="266"/>
            <ac:grpSpMk id="48" creationId="{15C1D150-77C2-77B4-6D3F-2F7EDCD7770D}"/>
          </ac:grpSpMkLst>
        </pc:grpChg>
        <pc:grpChg chg="add mod">
          <ac:chgData name="Natasha Bailey" userId="6812e53c-706a-49b8-b72c-d1c7336c238b" providerId="ADAL" clId="{B2378736-1C4B-F246-A15D-FAFE206BD7EE}" dt="2024-12-17T17:23:54.980" v="5038" actId="1076"/>
          <ac:grpSpMkLst>
            <pc:docMk/>
            <pc:sldMk cId="1475894677" sldId="266"/>
            <ac:grpSpMk id="49" creationId="{CCF08460-8DBA-8988-BF21-06C8A3408D09}"/>
          </ac:grpSpMkLst>
        </pc:grpChg>
        <pc:grpChg chg="add mod">
          <ac:chgData name="Natasha Bailey" userId="6812e53c-706a-49b8-b72c-d1c7336c238b" providerId="ADAL" clId="{B2378736-1C4B-F246-A15D-FAFE206BD7EE}" dt="2024-12-17T17:24:09.137" v="5048" actId="1035"/>
          <ac:grpSpMkLst>
            <pc:docMk/>
            <pc:sldMk cId="1475894677" sldId="266"/>
            <ac:grpSpMk id="58" creationId="{530FD62B-132F-6DA5-2436-0A19B8191809}"/>
          </ac:grpSpMkLst>
        </pc:grpChg>
        <pc:grpChg chg="add mod">
          <ac:chgData name="Natasha Bailey" userId="6812e53c-706a-49b8-b72c-d1c7336c238b" providerId="ADAL" clId="{B2378736-1C4B-F246-A15D-FAFE206BD7EE}" dt="2024-12-17T17:23:44.555" v="5036" actId="1076"/>
          <ac:grpSpMkLst>
            <pc:docMk/>
            <pc:sldMk cId="1475894677" sldId="266"/>
            <ac:grpSpMk id="67" creationId="{587F648C-6E46-D004-BFBA-1D406505A225}"/>
          </ac:grpSpMkLst>
        </pc:grpChg>
      </pc:sldChg>
      <pc:sldChg chg="modSp mod ord modShow modNotesTx">
        <pc:chgData name="Natasha Bailey" userId="6812e53c-706a-49b8-b72c-d1c7336c238b" providerId="ADAL" clId="{B2378736-1C4B-F246-A15D-FAFE206BD7EE}" dt="2025-01-08T09:43:49.693" v="5681" actId="729"/>
        <pc:sldMkLst>
          <pc:docMk/>
          <pc:sldMk cId="834195359" sldId="267"/>
        </pc:sldMkLst>
        <pc:spChg chg="mod">
          <ac:chgData name="Natasha Bailey" userId="6812e53c-706a-49b8-b72c-d1c7336c238b" providerId="ADAL" clId="{B2378736-1C4B-F246-A15D-FAFE206BD7EE}" dt="2024-12-23T13:36:43.698" v="5602" actId="14100"/>
          <ac:spMkLst>
            <pc:docMk/>
            <pc:sldMk cId="834195359" sldId="267"/>
            <ac:spMk id="2" creationId="{710B9B3E-66E8-D902-D6AB-C2A03872B6E9}"/>
          </ac:spMkLst>
        </pc:spChg>
        <pc:spChg chg="mod">
          <ac:chgData name="Natasha Bailey" userId="6812e53c-706a-49b8-b72c-d1c7336c238b" providerId="ADAL" clId="{B2378736-1C4B-F246-A15D-FAFE206BD7EE}" dt="2024-12-23T13:37:42.901" v="5638" actId="1035"/>
          <ac:spMkLst>
            <pc:docMk/>
            <pc:sldMk cId="834195359" sldId="267"/>
            <ac:spMk id="3" creationId="{AD41219F-82C3-9D2E-93DC-C8F4DDC62F83}"/>
          </ac:spMkLst>
        </pc:spChg>
      </pc:sldChg>
      <pc:sldChg chg="del">
        <pc:chgData name="Natasha Bailey" userId="6812e53c-706a-49b8-b72c-d1c7336c238b" providerId="ADAL" clId="{B2378736-1C4B-F246-A15D-FAFE206BD7EE}" dt="2024-11-28T19:18:30.968" v="334" actId="2696"/>
        <pc:sldMkLst>
          <pc:docMk/>
          <pc:sldMk cId="1900967385" sldId="268"/>
        </pc:sldMkLst>
      </pc:sldChg>
      <pc:sldChg chg="addSp delSp modSp add del mod setBg addAnim delAnim modShow">
        <pc:chgData name="Natasha Bailey" userId="6812e53c-706a-49b8-b72c-d1c7336c238b" providerId="ADAL" clId="{B2378736-1C4B-F246-A15D-FAFE206BD7EE}" dt="2025-01-08T09:43:49.693" v="5681" actId="729"/>
        <pc:sldMkLst>
          <pc:docMk/>
          <pc:sldMk cId="1126353412" sldId="269"/>
        </pc:sldMkLst>
        <pc:spChg chg="add del mod">
          <ac:chgData name="Natasha Bailey" userId="6812e53c-706a-49b8-b72c-d1c7336c238b" providerId="ADAL" clId="{B2378736-1C4B-F246-A15D-FAFE206BD7EE}" dt="2024-12-23T13:38:45.456" v="5659" actId="20577"/>
          <ac:spMkLst>
            <pc:docMk/>
            <pc:sldMk cId="1126353412" sldId="269"/>
            <ac:spMk id="2" creationId="{8A1B4D56-96DF-E132-34DC-0BD0831AB436}"/>
          </ac:spMkLst>
        </pc:spChg>
      </pc:sldChg>
      <pc:sldChg chg="addSp modSp add del mod modNotesTx">
        <pc:chgData name="Natasha Bailey" userId="6812e53c-706a-49b8-b72c-d1c7336c238b" providerId="ADAL" clId="{B2378736-1C4B-F246-A15D-FAFE206BD7EE}" dt="2024-12-10T17:34:02.026" v="4440" actId="2696"/>
        <pc:sldMkLst>
          <pc:docMk/>
          <pc:sldMk cId="1145298419" sldId="270"/>
        </pc:sldMkLst>
      </pc:sldChg>
      <pc:sldChg chg="addSp delSp modSp add mod ord delAnim modAnim modShow">
        <pc:chgData name="Natasha Bailey" userId="6812e53c-706a-49b8-b72c-d1c7336c238b" providerId="ADAL" clId="{B2378736-1C4B-F246-A15D-FAFE206BD7EE}" dt="2025-01-08T09:43:49.693" v="5681" actId="729"/>
        <pc:sldMkLst>
          <pc:docMk/>
          <pc:sldMk cId="3742317844" sldId="271"/>
        </pc:sldMkLst>
        <pc:spChg chg="mod">
          <ac:chgData name="Natasha Bailey" userId="6812e53c-706a-49b8-b72c-d1c7336c238b" providerId="ADAL" clId="{B2378736-1C4B-F246-A15D-FAFE206BD7EE}" dt="2024-12-17T17:41:37.239" v="5062" actId="1076"/>
          <ac:spMkLst>
            <pc:docMk/>
            <pc:sldMk cId="3742317844" sldId="271"/>
            <ac:spMk id="8" creationId="{2078E855-7A1E-381C-B320-E6042B5F6F98}"/>
          </ac:spMkLst>
        </pc:spChg>
        <pc:spChg chg="mod">
          <ac:chgData name="Natasha Bailey" userId="6812e53c-706a-49b8-b72c-d1c7336c238b" providerId="ADAL" clId="{B2378736-1C4B-F246-A15D-FAFE206BD7EE}" dt="2024-12-23T13:30:16.878" v="5434" actId="122"/>
          <ac:spMkLst>
            <pc:docMk/>
            <pc:sldMk cId="3742317844" sldId="271"/>
            <ac:spMk id="9" creationId="{AC8488C7-8073-20BA-9DD6-89EB3EAE111C}"/>
          </ac:spMkLst>
        </pc:spChg>
        <pc:spChg chg="mod">
          <ac:chgData name="Natasha Bailey" userId="6812e53c-706a-49b8-b72c-d1c7336c238b" providerId="ADAL" clId="{B2378736-1C4B-F246-A15D-FAFE206BD7EE}" dt="2024-12-17T17:41:31.905" v="5058"/>
          <ac:spMkLst>
            <pc:docMk/>
            <pc:sldMk cId="3742317844" sldId="271"/>
            <ac:spMk id="10" creationId="{82B825FE-36DD-45AF-A4F4-905741D5D62A}"/>
          </ac:spMkLst>
        </pc:spChg>
        <pc:spChg chg="mod">
          <ac:chgData name="Natasha Bailey" userId="6812e53c-706a-49b8-b72c-d1c7336c238b" providerId="ADAL" clId="{B2378736-1C4B-F246-A15D-FAFE206BD7EE}" dt="2024-12-17T17:41:31.905" v="5058"/>
          <ac:spMkLst>
            <pc:docMk/>
            <pc:sldMk cId="3742317844" sldId="271"/>
            <ac:spMk id="11" creationId="{9BC6B7DD-2143-0DFD-8058-785EAF12BECB}"/>
          </ac:spMkLst>
        </pc:spChg>
        <pc:spChg chg="mod">
          <ac:chgData name="Natasha Bailey" userId="6812e53c-706a-49b8-b72c-d1c7336c238b" providerId="ADAL" clId="{B2378736-1C4B-F246-A15D-FAFE206BD7EE}" dt="2024-12-17T17:41:31.905" v="5058"/>
          <ac:spMkLst>
            <pc:docMk/>
            <pc:sldMk cId="3742317844" sldId="271"/>
            <ac:spMk id="12" creationId="{9E46909B-5900-D105-7E10-A6A8F8455B63}"/>
          </ac:spMkLst>
        </pc:spChg>
        <pc:spChg chg="mod">
          <ac:chgData name="Natasha Bailey" userId="6812e53c-706a-49b8-b72c-d1c7336c238b" providerId="ADAL" clId="{B2378736-1C4B-F246-A15D-FAFE206BD7EE}" dt="2024-12-17T17:41:31.905" v="5058"/>
          <ac:spMkLst>
            <pc:docMk/>
            <pc:sldMk cId="3742317844" sldId="271"/>
            <ac:spMk id="15" creationId="{41F7A414-2836-87CD-9389-E6FA58D3488D}"/>
          </ac:spMkLst>
        </pc:spChg>
        <pc:spChg chg="mod">
          <ac:chgData name="Natasha Bailey" userId="6812e53c-706a-49b8-b72c-d1c7336c238b" providerId="ADAL" clId="{B2378736-1C4B-F246-A15D-FAFE206BD7EE}" dt="2024-12-17T17:41:31.905" v="5058"/>
          <ac:spMkLst>
            <pc:docMk/>
            <pc:sldMk cId="3742317844" sldId="271"/>
            <ac:spMk id="16" creationId="{90B79DB1-ABF6-D89A-C3ED-E0E6A5FA5405}"/>
          </ac:spMkLst>
        </pc:spChg>
        <pc:spChg chg="mod">
          <ac:chgData name="Natasha Bailey" userId="6812e53c-706a-49b8-b72c-d1c7336c238b" providerId="ADAL" clId="{B2378736-1C4B-F246-A15D-FAFE206BD7EE}" dt="2024-12-17T17:41:31.905" v="5058"/>
          <ac:spMkLst>
            <pc:docMk/>
            <pc:sldMk cId="3742317844" sldId="271"/>
            <ac:spMk id="17" creationId="{F76F3F03-244A-E1F4-7DF3-1219CA2E54D5}"/>
          </ac:spMkLst>
        </pc:spChg>
        <pc:spChg chg="add mod">
          <ac:chgData name="Natasha Bailey" userId="6812e53c-706a-49b8-b72c-d1c7336c238b" providerId="ADAL" clId="{B2378736-1C4B-F246-A15D-FAFE206BD7EE}" dt="2024-12-17T17:42:13.319" v="5081" actId="1076"/>
          <ac:spMkLst>
            <pc:docMk/>
            <pc:sldMk cId="3742317844" sldId="271"/>
            <ac:spMk id="18" creationId="{5512B341-0985-971C-372B-AA7C8AE2571B}"/>
          </ac:spMkLst>
        </pc:spChg>
        <pc:grpChg chg="add mod">
          <ac:chgData name="Natasha Bailey" userId="6812e53c-706a-49b8-b72c-d1c7336c238b" providerId="ADAL" clId="{B2378736-1C4B-F246-A15D-FAFE206BD7EE}" dt="2024-12-17T17:41:41.541" v="5063" actId="1076"/>
          <ac:grpSpMkLst>
            <pc:docMk/>
            <pc:sldMk cId="3742317844" sldId="271"/>
            <ac:grpSpMk id="7" creationId="{6169F3A8-5E43-84AC-11EF-0A97ABB79483}"/>
          </ac:grpSpMkLst>
        </pc:grpChg>
      </pc:sldChg>
      <pc:sldChg chg="addSp delSp modSp add del mod ord">
        <pc:chgData name="Natasha Bailey" userId="6812e53c-706a-49b8-b72c-d1c7336c238b" providerId="ADAL" clId="{B2378736-1C4B-F246-A15D-FAFE206BD7EE}" dt="2024-12-10T16:12:51.367" v="1811" actId="2696"/>
        <pc:sldMkLst>
          <pc:docMk/>
          <pc:sldMk cId="2159609558" sldId="272"/>
        </pc:sldMkLst>
      </pc:sldChg>
      <pc:sldChg chg="addSp delSp modSp add del mod modAnim modShow">
        <pc:chgData name="Natasha Bailey" userId="6812e53c-706a-49b8-b72c-d1c7336c238b" providerId="ADAL" clId="{B2378736-1C4B-F246-A15D-FAFE206BD7EE}" dt="2025-01-08T09:43:49.693" v="5681" actId="729"/>
        <pc:sldMkLst>
          <pc:docMk/>
          <pc:sldMk cId="1787646774" sldId="273"/>
        </pc:sldMkLst>
        <pc:spChg chg="add mod">
          <ac:chgData name="Natasha Bailey" userId="6812e53c-706a-49b8-b72c-d1c7336c238b" providerId="ADAL" clId="{B2378736-1C4B-F246-A15D-FAFE206BD7EE}" dt="2024-12-23T13:32:00.008" v="5435" actId="2711"/>
          <ac:spMkLst>
            <pc:docMk/>
            <pc:sldMk cId="1787646774" sldId="273"/>
            <ac:spMk id="4" creationId="{EAF1EC1C-E568-38ED-172C-EFF3D0B6104C}"/>
          </ac:spMkLst>
        </pc:spChg>
        <pc:spChg chg="add mod">
          <ac:chgData name="Natasha Bailey" userId="6812e53c-706a-49b8-b72c-d1c7336c238b" providerId="ADAL" clId="{B2378736-1C4B-F246-A15D-FAFE206BD7EE}" dt="2024-12-23T13:32:10.547" v="5437" actId="1076"/>
          <ac:spMkLst>
            <pc:docMk/>
            <pc:sldMk cId="1787646774" sldId="273"/>
            <ac:spMk id="11" creationId="{F2B2B566-4C44-9125-A967-77F667FF079F}"/>
          </ac:spMkLst>
        </pc:spChg>
        <pc:spChg chg="add mod">
          <ac:chgData name="Natasha Bailey" userId="6812e53c-706a-49b8-b72c-d1c7336c238b" providerId="ADAL" clId="{B2378736-1C4B-F246-A15D-FAFE206BD7EE}" dt="2024-12-23T13:32:07.981" v="5436" actId="1076"/>
          <ac:spMkLst>
            <pc:docMk/>
            <pc:sldMk cId="1787646774" sldId="273"/>
            <ac:spMk id="12" creationId="{7A16104F-CE62-D66C-6983-E69AA1F4214D}"/>
          </ac:spMkLst>
        </pc:spChg>
        <pc:spChg chg="add mod topLvl">
          <ac:chgData name="Natasha Bailey" userId="6812e53c-706a-49b8-b72c-d1c7336c238b" providerId="ADAL" clId="{B2378736-1C4B-F246-A15D-FAFE206BD7EE}" dt="2024-12-23T13:32:00.008" v="5435" actId="2711"/>
          <ac:spMkLst>
            <pc:docMk/>
            <pc:sldMk cId="1787646774" sldId="273"/>
            <ac:spMk id="13" creationId="{140BC29F-1CC7-FE43-5AA2-C259473C83D6}"/>
          </ac:spMkLst>
        </pc:spChg>
        <pc:spChg chg="mod topLvl">
          <ac:chgData name="Natasha Bailey" userId="6812e53c-706a-49b8-b72c-d1c7336c238b" providerId="ADAL" clId="{B2378736-1C4B-F246-A15D-FAFE206BD7EE}" dt="2024-12-23T13:32:00.008" v="5435" actId="2711"/>
          <ac:spMkLst>
            <pc:docMk/>
            <pc:sldMk cId="1787646774" sldId="273"/>
            <ac:spMk id="16" creationId="{CF5E39A5-D5D8-BB60-2F7E-9E699C8E7002}"/>
          </ac:spMkLst>
        </pc:spChg>
        <pc:spChg chg="mod topLvl">
          <ac:chgData name="Natasha Bailey" userId="6812e53c-706a-49b8-b72c-d1c7336c238b" providerId="ADAL" clId="{B2378736-1C4B-F246-A15D-FAFE206BD7EE}" dt="2024-12-23T13:32:00.008" v="5435" actId="2711"/>
          <ac:spMkLst>
            <pc:docMk/>
            <pc:sldMk cId="1787646774" sldId="273"/>
            <ac:spMk id="17" creationId="{364F6CCC-E088-719D-AFDC-B8998E24DB50}"/>
          </ac:spMkLst>
        </pc:spChg>
        <pc:spChg chg="add mod">
          <ac:chgData name="Natasha Bailey" userId="6812e53c-706a-49b8-b72c-d1c7336c238b" providerId="ADAL" clId="{B2378736-1C4B-F246-A15D-FAFE206BD7EE}" dt="2024-12-23T13:32:00.008" v="5435" actId="2711"/>
          <ac:spMkLst>
            <pc:docMk/>
            <pc:sldMk cId="1787646774" sldId="273"/>
            <ac:spMk id="20" creationId="{E3FFF65B-9649-C46F-212F-48232F5A2B5D}"/>
          </ac:spMkLst>
        </pc:spChg>
        <pc:picChg chg="mod">
          <ac:chgData name="Natasha Bailey" userId="6812e53c-706a-49b8-b72c-d1c7336c238b" providerId="ADAL" clId="{B2378736-1C4B-F246-A15D-FAFE206BD7EE}" dt="2024-12-23T13:32:44.621" v="5505" actId="1076"/>
          <ac:picMkLst>
            <pc:docMk/>
            <pc:sldMk cId="1787646774" sldId="273"/>
            <ac:picMk id="3" creationId="{FE2FB06E-DCDC-AE23-D66B-4CB59E115B52}"/>
          </ac:picMkLst>
        </pc:picChg>
        <pc:picChg chg="add mod">
          <ac:chgData name="Natasha Bailey" userId="6812e53c-706a-49b8-b72c-d1c7336c238b" providerId="ADAL" clId="{B2378736-1C4B-F246-A15D-FAFE206BD7EE}" dt="2024-12-23T13:32:00.008" v="5435" actId="2711"/>
          <ac:picMkLst>
            <pc:docMk/>
            <pc:sldMk cId="1787646774" sldId="273"/>
            <ac:picMk id="8" creationId="{58C9C047-5F98-3310-D0AD-9836D6E12FFA}"/>
          </ac:picMkLst>
        </pc:picChg>
        <pc:picChg chg="add mod">
          <ac:chgData name="Natasha Bailey" userId="6812e53c-706a-49b8-b72c-d1c7336c238b" providerId="ADAL" clId="{B2378736-1C4B-F246-A15D-FAFE206BD7EE}" dt="2024-12-23T13:32:00.008" v="5435" actId="2711"/>
          <ac:picMkLst>
            <pc:docMk/>
            <pc:sldMk cId="1787646774" sldId="273"/>
            <ac:picMk id="10" creationId="{CB50950B-5931-6B89-11EA-F43A446D5463}"/>
          </ac:picMkLst>
        </pc:picChg>
      </pc:sldChg>
      <pc:sldChg chg="addSp delSp modSp new mod modShow">
        <pc:chgData name="Natasha Bailey" userId="6812e53c-706a-49b8-b72c-d1c7336c238b" providerId="ADAL" clId="{B2378736-1C4B-F246-A15D-FAFE206BD7EE}" dt="2025-01-08T09:43:49.693" v="5681" actId="729"/>
        <pc:sldMkLst>
          <pc:docMk/>
          <pc:sldMk cId="997481193" sldId="274"/>
        </pc:sldMkLst>
        <pc:spChg chg="add mod">
          <ac:chgData name="Natasha Bailey" userId="6812e53c-706a-49b8-b72c-d1c7336c238b" providerId="ADAL" clId="{B2378736-1C4B-F246-A15D-FAFE206BD7EE}" dt="2024-12-23T13:33:51.359" v="5523" actId="113"/>
          <ac:spMkLst>
            <pc:docMk/>
            <pc:sldMk cId="997481193" sldId="274"/>
            <ac:spMk id="8" creationId="{20FB316E-6EA8-D9E6-90CE-63680A4191FD}"/>
          </ac:spMkLst>
        </pc:spChg>
        <pc:spChg chg="add mod">
          <ac:chgData name="Natasha Bailey" userId="6812e53c-706a-49b8-b72c-d1c7336c238b" providerId="ADAL" clId="{B2378736-1C4B-F246-A15D-FAFE206BD7EE}" dt="2025-01-05T16:57:22.319" v="5676" actId="20577"/>
          <ac:spMkLst>
            <pc:docMk/>
            <pc:sldMk cId="997481193" sldId="274"/>
            <ac:spMk id="12" creationId="{85C02B49-BC71-2D04-9302-435B4E21EA0C}"/>
          </ac:spMkLst>
        </pc:spChg>
      </pc:sldChg>
      <pc:sldChg chg="modSp add del mod ord">
        <pc:chgData name="Natasha Bailey" userId="6812e53c-706a-49b8-b72c-d1c7336c238b" providerId="ADAL" clId="{B2378736-1C4B-F246-A15D-FAFE206BD7EE}" dt="2024-12-23T13:38:08.095" v="5644" actId="2696"/>
        <pc:sldMkLst>
          <pc:docMk/>
          <pc:sldMk cId="3671632894" sldId="275"/>
        </pc:sldMkLst>
      </pc:sldChg>
      <pc:sldChg chg="modSp add del mod">
        <pc:chgData name="Natasha Bailey" userId="6812e53c-706a-49b8-b72c-d1c7336c238b" providerId="ADAL" clId="{B2378736-1C4B-F246-A15D-FAFE206BD7EE}" dt="2024-12-23T13:38:04.004" v="5643" actId="2696"/>
        <pc:sldMkLst>
          <pc:docMk/>
          <pc:sldMk cId="3334275096" sldId="276"/>
        </pc:sldMkLst>
      </pc:sldChg>
      <pc:sldChg chg="modSp add mod ord modShow">
        <pc:chgData name="Natasha Bailey" userId="6812e53c-706a-49b8-b72c-d1c7336c238b" providerId="ADAL" clId="{B2378736-1C4B-F246-A15D-FAFE206BD7EE}" dt="2025-01-08T09:43:49.693" v="5681" actId="729"/>
        <pc:sldMkLst>
          <pc:docMk/>
          <pc:sldMk cId="3230280998" sldId="277"/>
        </pc:sldMkLst>
        <pc:spChg chg="mod">
          <ac:chgData name="Natasha Bailey" userId="6812e53c-706a-49b8-b72c-d1c7336c238b" providerId="ADAL" clId="{B2378736-1C4B-F246-A15D-FAFE206BD7EE}" dt="2024-12-23T13:38:01.638" v="5642" actId="20577"/>
          <ac:spMkLst>
            <pc:docMk/>
            <pc:sldMk cId="3230280998" sldId="277"/>
            <ac:spMk id="18" creationId="{F704E0A6-6002-C079-ED55-CDDA24091E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3024D-2D53-7E4D-8A21-CE9959A65BA2}" type="datetimeFigureOut">
              <a:rPr lang="en-US" smtClean="0"/>
              <a:t>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057D5-5ABA-4E42-A07E-7DCF60468EE1}" type="slidenum">
              <a:rPr lang="en-US" smtClean="0"/>
              <a:t>‹#›</a:t>
            </a:fld>
            <a:endParaRPr lang="en-US"/>
          </a:p>
        </p:txBody>
      </p:sp>
    </p:spTree>
    <p:extLst>
      <p:ext uri="{BB962C8B-B14F-4D97-AF65-F5344CB8AC3E}">
        <p14:creationId xmlns:p14="http://schemas.microsoft.com/office/powerpoint/2010/main" val="173840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statistics/statistics-of-scientific-procedures-on-living-animals-great-britain-2023/annual-statistics-of-scientific-procedures-on-living-animals-great-britain-20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86661-AD18-401D-A21B-CBD107636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6FA9A-1527-6DF4-771E-FAA4BAE82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BAFA7-2C97-8601-1AB3-FD4182A352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24DAB-D568-E315-02FB-7BB40AAC2012}"/>
              </a:ext>
            </a:extLst>
          </p:cNvPr>
          <p:cNvSpPr>
            <a:spLocks noGrp="1"/>
          </p:cNvSpPr>
          <p:nvPr>
            <p:ph type="sldNum" sz="quarter" idx="5"/>
          </p:nvPr>
        </p:nvSpPr>
        <p:spPr/>
        <p:txBody>
          <a:bodyPr/>
          <a:lstStyle/>
          <a:p>
            <a:fld id="{3C2057D5-5ABA-4E42-A07E-7DCF60468EE1}" type="slidenum">
              <a:rPr lang="en-US" smtClean="0"/>
              <a:t>1</a:t>
            </a:fld>
            <a:endParaRPr lang="en-US"/>
          </a:p>
        </p:txBody>
      </p:sp>
    </p:spTree>
    <p:extLst>
      <p:ext uri="{BB962C8B-B14F-4D97-AF65-F5344CB8AC3E}">
        <p14:creationId xmlns:p14="http://schemas.microsoft.com/office/powerpoint/2010/main" val="328263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13</a:t>
            </a:fld>
            <a:endParaRPr lang="en-US"/>
          </a:p>
        </p:txBody>
      </p:sp>
    </p:spTree>
    <p:extLst>
      <p:ext uri="{BB962C8B-B14F-4D97-AF65-F5344CB8AC3E}">
        <p14:creationId xmlns:p14="http://schemas.microsoft.com/office/powerpoint/2010/main" val="248151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14</a:t>
            </a:fld>
            <a:endParaRPr lang="en-US"/>
          </a:p>
        </p:txBody>
      </p:sp>
    </p:spTree>
    <p:extLst>
      <p:ext uri="{BB962C8B-B14F-4D97-AF65-F5344CB8AC3E}">
        <p14:creationId xmlns:p14="http://schemas.microsoft.com/office/powerpoint/2010/main" val="5969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a:t>
            </a:r>
          </a:p>
        </p:txBody>
      </p:sp>
      <p:sp>
        <p:nvSpPr>
          <p:cNvPr id="4" name="Slide Number Placeholder 3"/>
          <p:cNvSpPr>
            <a:spLocks noGrp="1"/>
          </p:cNvSpPr>
          <p:nvPr>
            <p:ph type="sldNum" sz="quarter" idx="5"/>
          </p:nvPr>
        </p:nvSpPr>
        <p:spPr/>
        <p:txBody>
          <a:bodyPr/>
          <a:lstStyle/>
          <a:p>
            <a:fld id="{3C2057D5-5ABA-4E42-A07E-7DCF60468EE1}" type="slidenum">
              <a:rPr lang="en-US" smtClean="0"/>
              <a:t>3</a:t>
            </a:fld>
            <a:endParaRPr lang="en-US"/>
          </a:p>
        </p:txBody>
      </p:sp>
    </p:spTree>
    <p:extLst>
      <p:ext uri="{BB962C8B-B14F-4D97-AF65-F5344CB8AC3E}">
        <p14:creationId xmlns:p14="http://schemas.microsoft.com/office/powerpoint/2010/main" val="208542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a:t>
            </a:r>
          </a:p>
        </p:txBody>
      </p:sp>
      <p:sp>
        <p:nvSpPr>
          <p:cNvPr id="4" name="Slide Number Placeholder 3"/>
          <p:cNvSpPr>
            <a:spLocks noGrp="1"/>
          </p:cNvSpPr>
          <p:nvPr>
            <p:ph type="sldNum" sz="quarter" idx="5"/>
          </p:nvPr>
        </p:nvSpPr>
        <p:spPr/>
        <p:txBody>
          <a:bodyPr/>
          <a:lstStyle/>
          <a:p>
            <a:fld id="{3C2057D5-5ABA-4E42-A07E-7DCF60468EE1}" type="slidenum">
              <a:rPr lang="en-US" smtClean="0"/>
              <a:t>4</a:t>
            </a:fld>
            <a:endParaRPr lang="en-US"/>
          </a:p>
        </p:txBody>
      </p:sp>
    </p:spTree>
    <p:extLst>
      <p:ext uri="{BB962C8B-B14F-4D97-AF65-F5344CB8AC3E}">
        <p14:creationId xmlns:p14="http://schemas.microsoft.com/office/powerpoint/2010/main" val="53883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6</a:t>
            </a:fld>
            <a:endParaRPr lang="en-US"/>
          </a:p>
        </p:txBody>
      </p:sp>
    </p:spTree>
    <p:extLst>
      <p:ext uri="{BB962C8B-B14F-4D97-AF65-F5344CB8AC3E}">
        <p14:creationId xmlns:p14="http://schemas.microsoft.com/office/powerpoint/2010/main" val="5513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7</a:t>
            </a:fld>
            <a:endParaRPr lang="en-US"/>
          </a:p>
        </p:txBody>
      </p:sp>
    </p:spTree>
    <p:extLst>
      <p:ext uri="{BB962C8B-B14F-4D97-AF65-F5344CB8AC3E}">
        <p14:creationId xmlns:p14="http://schemas.microsoft.com/office/powerpoint/2010/main" val="248871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8</a:t>
            </a:fld>
            <a:endParaRPr lang="en-US"/>
          </a:p>
        </p:txBody>
      </p:sp>
    </p:spTree>
    <p:extLst>
      <p:ext uri="{BB962C8B-B14F-4D97-AF65-F5344CB8AC3E}">
        <p14:creationId xmlns:p14="http://schemas.microsoft.com/office/powerpoint/2010/main" val="212740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a:t>
            </a:r>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9</a:t>
            </a:fld>
            <a:endParaRPr lang="en-US"/>
          </a:p>
        </p:txBody>
      </p:sp>
    </p:spTree>
    <p:extLst>
      <p:ext uri="{BB962C8B-B14F-4D97-AF65-F5344CB8AC3E}">
        <p14:creationId xmlns:p14="http://schemas.microsoft.com/office/powerpoint/2010/main" val="56035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/7d84zKc7mFk?si=S5gLBfFR2wRseV2_&amp;t=312</a:t>
            </a:r>
          </a:p>
        </p:txBody>
      </p:sp>
      <p:sp>
        <p:nvSpPr>
          <p:cNvPr id="4" name="Slide Number Placeholder 3"/>
          <p:cNvSpPr>
            <a:spLocks noGrp="1"/>
          </p:cNvSpPr>
          <p:nvPr>
            <p:ph type="sldNum" sz="quarter" idx="5"/>
          </p:nvPr>
        </p:nvSpPr>
        <p:spPr/>
        <p:txBody>
          <a:bodyPr/>
          <a:lstStyle/>
          <a:p>
            <a:fld id="{3C2057D5-5ABA-4E42-A07E-7DCF60468EE1}" type="slidenum">
              <a:rPr lang="en-US" smtClean="0"/>
              <a:t>11</a:t>
            </a:fld>
            <a:endParaRPr lang="en-US"/>
          </a:p>
        </p:txBody>
      </p:sp>
    </p:spTree>
    <p:extLst>
      <p:ext uri="{BB962C8B-B14F-4D97-AF65-F5344CB8AC3E}">
        <p14:creationId xmlns:p14="http://schemas.microsoft.com/office/powerpoint/2010/main" val="222907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https://www.gov.uk/government/statistics/statistics-of-scientific-procedures-on-living-animals-great-britain-2023/annual-statistics-of-scientific-procedures-on-living-animals-great-britain-2023</a:t>
            </a:r>
            <a:endParaRPr lang="en-US" dirty="0"/>
          </a:p>
          <a:p>
            <a:endParaRPr lang="en-US" dirty="0"/>
          </a:p>
        </p:txBody>
      </p:sp>
      <p:sp>
        <p:nvSpPr>
          <p:cNvPr id="4" name="Slide Number Placeholder 3"/>
          <p:cNvSpPr>
            <a:spLocks noGrp="1"/>
          </p:cNvSpPr>
          <p:nvPr>
            <p:ph type="sldNum" sz="quarter" idx="5"/>
          </p:nvPr>
        </p:nvSpPr>
        <p:spPr/>
        <p:txBody>
          <a:bodyPr/>
          <a:lstStyle/>
          <a:p>
            <a:fld id="{3C2057D5-5ABA-4E42-A07E-7DCF60468EE1}" type="slidenum">
              <a:rPr lang="en-US" smtClean="0"/>
              <a:t>12</a:t>
            </a:fld>
            <a:endParaRPr lang="en-US"/>
          </a:p>
        </p:txBody>
      </p:sp>
    </p:spTree>
    <p:extLst>
      <p:ext uri="{BB962C8B-B14F-4D97-AF65-F5344CB8AC3E}">
        <p14:creationId xmlns:p14="http://schemas.microsoft.com/office/powerpoint/2010/main" val="244894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13342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69463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38855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7F3AFA2-4564-C04C-8822-F80E5C031BA6}"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5796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7F3AFA2-4564-C04C-8822-F80E5C031BA6}" type="datetimeFigureOut">
              <a:rPr lang="en-US" smtClean="0"/>
              <a:t>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5061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7F3AFA2-4564-C04C-8822-F80E5C031BA6}"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48196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7F3AFA2-4564-C04C-8822-F80E5C031BA6}" type="datetimeFigureOut">
              <a:rPr lang="en-US" smtClean="0"/>
              <a:t>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277152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7F3AFA2-4564-C04C-8822-F80E5C031BA6}" type="datetimeFigureOut">
              <a:rPr lang="en-US" smtClean="0"/>
              <a:t>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75166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AFA2-4564-C04C-8822-F80E5C031BA6}" type="datetimeFigureOut">
              <a:rPr lang="en-US" smtClean="0"/>
              <a:t>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8851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F3AFA2-4564-C04C-8822-F80E5C031BA6}"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145756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7F3AFA2-4564-C04C-8822-F80E5C031BA6}" type="datetimeFigureOut">
              <a:rPr lang="en-US" smtClean="0"/>
              <a:t>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1FDB9-4D42-E248-BAFA-D26A5FB1BEA3}" type="slidenum">
              <a:rPr lang="en-US" smtClean="0"/>
              <a:t>‹#›</a:t>
            </a:fld>
            <a:endParaRPr lang="en-US"/>
          </a:p>
        </p:txBody>
      </p:sp>
    </p:spTree>
    <p:extLst>
      <p:ext uri="{BB962C8B-B14F-4D97-AF65-F5344CB8AC3E}">
        <p14:creationId xmlns:p14="http://schemas.microsoft.com/office/powerpoint/2010/main" val="322475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F3AFA2-4564-C04C-8822-F80E5C031BA6}" type="datetimeFigureOut">
              <a:rPr lang="en-US" smtClean="0"/>
              <a:t>1/8/25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01FDB9-4D42-E248-BAFA-D26A5FB1BEA3}" type="slidenum">
              <a:rPr lang="en-US" smtClean="0"/>
              <a:t>‹#›</a:t>
            </a:fld>
            <a:endParaRPr lang="en-US"/>
          </a:p>
        </p:txBody>
      </p:sp>
    </p:spTree>
    <p:extLst>
      <p:ext uri="{BB962C8B-B14F-4D97-AF65-F5344CB8AC3E}">
        <p14:creationId xmlns:p14="http://schemas.microsoft.com/office/powerpoint/2010/main" val="1266549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7d84zKc7mFk?feature=oembed" TargetMode="Externa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8A317-BD8D-4025-508A-454625F564A5}"/>
            </a:ext>
          </a:extLst>
        </p:cNvPr>
        <p:cNvGrpSpPr/>
        <p:nvPr/>
      </p:nvGrpSpPr>
      <p:grpSpPr>
        <a:xfrm>
          <a:off x="0" y="0"/>
          <a:ext cx="0" cy="0"/>
          <a:chOff x="0" y="0"/>
          <a:chExt cx="0" cy="0"/>
        </a:xfrm>
      </p:grpSpPr>
      <p:pic>
        <p:nvPicPr>
          <p:cNvPr id="3" name="Picture 2" descr="Infinite question marks in 3D rendering">
            <a:extLst>
              <a:ext uri="{FF2B5EF4-FFF2-40B4-BE49-F238E27FC236}">
                <a16:creationId xmlns:a16="http://schemas.microsoft.com/office/drawing/2014/main" id="{FE2FB06E-DCDC-AE23-D66B-4CB59E115B52}"/>
              </a:ext>
            </a:extLst>
          </p:cNvPr>
          <p:cNvPicPr>
            <a:picLocks noChangeAspect="1"/>
          </p:cNvPicPr>
          <p:nvPr/>
        </p:nvPicPr>
        <p:blipFill>
          <a:blip r:embed="rId3">
            <a:alphaModFix amt="20000"/>
          </a:blip>
          <a:srcRect l="11111"/>
          <a:stretch/>
        </p:blipFill>
        <p:spPr>
          <a:xfrm>
            <a:off x="-2038" y="0"/>
            <a:ext cx="9144000" cy="6858000"/>
          </a:xfrm>
          <a:prstGeom prst="rect">
            <a:avLst/>
          </a:prstGeom>
        </p:spPr>
      </p:pic>
      <p:sp>
        <p:nvSpPr>
          <p:cNvPr id="16" name="Rounded Rectangle 15">
            <a:extLst>
              <a:ext uri="{FF2B5EF4-FFF2-40B4-BE49-F238E27FC236}">
                <a16:creationId xmlns:a16="http://schemas.microsoft.com/office/drawing/2014/main" id="{CF5E39A5-D5D8-BB60-2F7E-9E699C8E7002}"/>
              </a:ext>
            </a:extLst>
          </p:cNvPr>
          <p:cNvSpPr/>
          <p:nvPr/>
        </p:nvSpPr>
        <p:spPr>
          <a:xfrm>
            <a:off x="159719" y="1840959"/>
            <a:ext cx="8824561" cy="2114393"/>
          </a:xfrm>
          <a:prstGeom prst="roundRect">
            <a:avLst/>
          </a:prstGeom>
          <a:solidFill>
            <a:schemeClr val="accent5">
              <a:lumMod val="20000"/>
              <a:lumOff val="80000"/>
            </a:schemeClr>
          </a:solidFill>
          <a:ln w="254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pic>
        <p:nvPicPr>
          <p:cNvPr id="8" name="Picture 2">
            <a:extLst>
              <a:ext uri="{FF2B5EF4-FFF2-40B4-BE49-F238E27FC236}">
                <a16:creationId xmlns:a16="http://schemas.microsoft.com/office/drawing/2014/main" id="{58C9C047-5F98-3310-D0AD-9836D6E12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 y="5003387"/>
            <a:ext cx="4464182" cy="157951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B50950B-5931-6B89-11EA-F43A446D54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346" r="4394" b="20691"/>
          <a:stretch/>
        </p:blipFill>
        <p:spPr bwMode="auto">
          <a:xfrm>
            <a:off x="4642655" y="5003386"/>
            <a:ext cx="4464180" cy="156782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B2B566-4C44-9125-A967-77F667FF079F}"/>
              </a:ext>
            </a:extLst>
          </p:cNvPr>
          <p:cNvSpPr txBox="1"/>
          <p:nvPr/>
        </p:nvSpPr>
        <p:spPr>
          <a:xfrm>
            <a:off x="245109" y="5116677"/>
            <a:ext cx="4053475" cy="1384995"/>
          </a:xfrm>
          <a:prstGeom prst="rect">
            <a:avLst/>
          </a:prstGeom>
          <a:noFill/>
        </p:spPr>
        <p:txBody>
          <a:bodyPr wrap="square" rtlCol="0">
            <a:spAutoFit/>
          </a:bodyPr>
          <a:lstStyle/>
          <a:p>
            <a:pPr algn="ctr"/>
            <a:r>
              <a:rPr lang="en-US" sz="2800" dirty="0">
                <a:effectLst>
                  <a:glow rad="127000">
                    <a:schemeClr val="bg1"/>
                  </a:glow>
                </a:effectLst>
                <a:latin typeface="Gotham Medium" pitchFamily="2" charset="0"/>
                <a:cs typeface="Gotham Medium" pitchFamily="2" charset="0"/>
              </a:rPr>
              <a:t>A scientist who conducts animal experiments</a:t>
            </a:r>
          </a:p>
        </p:txBody>
      </p:sp>
      <p:sp>
        <p:nvSpPr>
          <p:cNvPr id="12" name="TextBox 11">
            <a:extLst>
              <a:ext uri="{FF2B5EF4-FFF2-40B4-BE49-F238E27FC236}">
                <a16:creationId xmlns:a16="http://schemas.microsoft.com/office/drawing/2014/main" id="{7A16104F-CE62-D66C-6983-E69AA1F4214D}"/>
              </a:ext>
            </a:extLst>
          </p:cNvPr>
          <p:cNvSpPr txBox="1"/>
          <p:nvPr/>
        </p:nvSpPr>
        <p:spPr>
          <a:xfrm>
            <a:off x="4749177" y="5094802"/>
            <a:ext cx="4464182" cy="1384995"/>
          </a:xfrm>
          <a:prstGeom prst="rect">
            <a:avLst/>
          </a:prstGeom>
          <a:noFill/>
        </p:spPr>
        <p:txBody>
          <a:bodyPr wrap="square" rtlCol="0">
            <a:spAutoFit/>
          </a:bodyPr>
          <a:lstStyle/>
          <a:p>
            <a:pPr algn="ctr"/>
            <a:r>
              <a:rPr lang="en-US" sz="2800" dirty="0">
                <a:effectLst>
                  <a:glow rad="127000">
                    <a:schemeClr val="bg1"/>
                  </a:glow>
                </a:effectLst>
                <a:latin typeface="Gotham Medium" pitchFamily="2" charset="0"/>
                <a:cs typeface="Gotham Medium" pitchFamily="2" charset="0"/>
              </a:rPr>
              <a:t>A scientist who conducts animal-free research</a:t>
            </a:r>
          </a:p>
        </p:txBody>
      </p:sp>
      <p:sp>
        <p:nvSpPr>
          <p:cNvPr id="13" name="Rounded Rectangle 12">
            <a:extLst>
              <a:ext uri="{FF2B5EF4-FFF2-40B4-BE49-F238E27FC236}">
                <a16:creationId xmlns:a16="http://schemas.microsoft.com/office/drawing/2014/main" id="{140BC29F-1CC7-FE43-5AA2-C259473C83D6}"/>
              </a:ext>
            </a:extLst>
          </p:cNvPr>
          <p:cNvSpPr/>
          <p:nvPr/>
        </p:nvSpPr>
        <p:spPr>
          <a:xfrm>
            <a:off x="245109" y="580091"/>
            <a:ext cx="8675260" cy="839495"/>
          </a:xfrm>
          <a:prstGeom prst="roundRect">
            <a:avLst/>
          </a:prstGeom>
          <a:solidFill>
            <a:schemeClr val="accent5">
              <a:lumMod val="20000"/>
              <a:lumOff val="80000"/>
            </a:schemeClr>
          </a:solidFill>
          <a:ln w="2540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0"/>
              <a:cs typeface="Gotham Medium" pitchFamily="2" charset="0"/>
            </a:endParaRPr>
          </a:p>
        </p:txBody>
      </p:sp>
      <p:sp>
        <p:nvSpPr>
          <p:cNvPr id="17" name="TextBox 16">
            <a:extLst>
              <a:ext uri="{FF2B5EF4-FFF2-40B4-BE49-F238E27FC236}">
                <a16:creationId xmlns:a16="http://schemas.microsoft.com/office/drawing/2014/main" id="{364F6CCC-E088-719D-AFDC-B8998E24DB50}"/>
              </a:ext>
            </a:extLst>
          </p:cNvPr>
          <p:cNvSpPr txBox="1"/>
          <p:nvPr/>
        </p:nvSpPr>
        <p:spPr>
          <a:xfrm>
            <a:off x="364941" y="1898881"/>
            <a:ext cx="8555427" cy="2246769"/>
          </a:xfrm>
          <a:prstGeom prst="rect">
            <a:avLst/>
          </a:prstGeom>
          <a:noFill/>
        </p:spPr>
        <p:txBody>
          <a:bodyPr wrap="square" rtlCol="0">
            <a:spAutoFit/>
          </a:bodyPr>
          <a:lstStyle/>
          <a:p>
            <a:pPr marL="742950" indent="-742950">
              <a:buFont typeface="+mj-lt"/>
              <a:buAutoNum type="arabicPeriod"/>
            </a:pPr>
            <a:r>
              <a:rPr lang="en-US" sz="2000" dirty="0">
                <a:latin typeface="Gotham Medium" pitchFamily="2" charset="0"/>
                <a:cs typeface="Gotham Medium" pitchFamily="2" charset="0"/>
              </a:rPr>
              <a:t>Animal experiments cause animals to suffer.</a:t>
            </a:r>
          </a:p>
          <a:p>
            <a:pPr marL="742950" indent="-742950">
              <a:buFont typeface="+mj-lt"/>
              <a:buAutoNum type="arabicPeriod"/>
            </a:pPr>
            <a:endParaRPr lang="en-US" sz="2000" dirty="0">
              <a:latin typeface="Gotham Medium" pitchFamily="2" charset="0"/>
              <a:cs typeface="Gotham Medium" pitchFamily="2" charset="0"/>
            </a:endParaRPr>
          </a:p>
          <a:p>
            <a:pPr marL="742950" indent="-742950">
              <a:buFont typeface="+mj-lt"/>
              <a:buAutoNum type="arabicPeriod"/>
            </a:pPr>
            <a:r>
              <a:rPr lang="en-US" sz="2000" dirty="0">
                <a:latin typeface="Gotham Medium" pitchFamily="2" charset="0"/>
                <a:cs typeface="Gotham Medium" pitchFamily="2" charset="0"/>
              </a:rPr>
              <a:t>Animal experiments are necessary to find treatments for human diseases.</a:t>
            </a:r>
          </a:p>
          <a:p>
            <a:pPr marL="742950" indent="-742950">
              <a:buFont typeface="+mj-lt"/>
              <a:buAutoNum type="arabicPeriod"/>
            </a:pPr>
            <a:endParaRPr lang="en-US" sz="2000" dirty="0">
              <a:latin typeface="Gotham Medium" pitchFamily="2" charset="0"/>
              <a:cs typeface="Gotham Medium" pitchFamily="2" charset="0"/>
            </a:endParaRPr>
          </a:p>
          <a:p>
            <a:pPr marL="742950" indent="-742950">
              <a:buFont typeface="+mj-lt"/>
              <a:buAutoNum type="arabicPeriod"/>
            </a:pPr>
            <a:r>
              <a:rPr lang="en-US" sz="2000" dirty="0">
                <a:latin typeface="Gotham Medium" pitchFamily="2" charset="0"/>
                <a:cs typeface="Gotham Medium" pitchFamily="2" charset="0"/>
              </a:rPr>
              <a:t>It is wrong to experiment on animals.</a:t>
            </a:r>
          </a:p>
          <a:p>
            <a:pPr marL="742950" indent="-742950">
              <a:buFont typeface="+mj-lt"/>
              <a:buAutoNum type="arabicPeriod"/>
            </a:pPr>
            <a:endParaRPr lang="en-US" sz="2000" dirty="0">
              <a:latin typeface="Gotham Medium" pitchFamily="2" charset="0"/>
              <a:cs typeface="Gotham Medium" pitchFamily="2" charset="0"/>
            </a:endParaRPr>
          </a:p>
        </p:txBody>
      </p:sp>
      <p:sp>
        <p:nvSpPr>
          <p:cNvPr id="20" name="TextBox 19">
            <a:extLst>
              <a:ext uri="{FF2B5EF4-FFF2-40B4-BE49-F238E27FC236}">
                <a16:creationId xmlns:a16="http://schemas.microsoft.com/office/drawing/2014/main" id="{E3FFF65B-9649-C46F-212F-48232F5A2B5D}"/>
              </a:ext>
            </a:extLst>
          </p:cNvPr>
          <p:cNvSpPr txBox="1"/>
          <p:nvPr/>
        </p:nvSpPr>
        <p:spPr>
          <a:xfrm>
            <a:off x="523619" y="675596"/>
            <a:ext cx="8096759" cy="640080"/>
          </a:xfrm>
          <a:prstGeom prst="rect">
            <a:avLst/>
          </a:prstGeom>
          <a:noFill/>
        </p:spPr>
        <p:txBody>
          <a:bodyPr wrap="square" rtlCol="0">
            <a:spAutoFit/>
          </a:bodyPr>
          <a:lstStyle/>
          <a:p>
            <a:pPr algn="ctr"/>
            <a:r>
              <a:rPr lang="en-US" sz="3600" dirty="0">
                <a:latin typeface="Gotham Medium" pitchFamily="2" charset="0"/>
                <a:cs typeface="Gotham Medium" pitchFamily="2" charset="0"/>
              </a:rPr>
              <a:t>Agree or disagree?</a:t>
            </a:r>
            <a:endParaRPr lang="en-US" sz="5400" dirty="0">
              <a:latin typeface="Gotham Medium" pitchFamily="2" charset="0"/>
              <a:cs typeface="Gotham Medium" pitchFamily="2" charset="0"/>
            </a:endParaRPr>
          </a:p>
        </p:txBody>
      </p:sp>
      <p:sp>
        <p:nvSpPr>
          <p:cNvPr id="4" name="TextBox 3">
            <a:extLst>
              <a:ext uri="{FF2B5EF4-FFF2-40B4-BE49-F238E27FC236}">
                <a16:creationId xmlns:a16="http://schemas.microsoft.com/office/drawing/2014/main" id="{EAF1EC1C-E568-38ED-172C-EFF3D0B6104C}"/>
              </a:ext>
            </a:extLst>
          </p:cNvPr>
          <p:cNvSpPr txBox="1"/>
          <p:nvPr/>
        </p:nvSpPr>
        <p:spPr>
          <a:xfrm>
            <a:off x="-62346" y="4373229"/>
            <a:ext cx="9264616" cy="461665"/>
          </a:xfrm>
          <a:prstGeom prst="rect">
            <a:avLst/>
          </a:prstGeom>
          <a:noFill/>
        </p:spPr>
        <p:txBody>
          <a:bodyPr wrap="square">
            <a:spAutoFit/>
          </a:bodyPr>
          <a:lstStyle/>
          <a:p>
            <a:pPr algn="ctr"/>
            <a:r>
              <a:rPr lang="en-US" sz="2400" dirty="0">
                <a:effectLst>
                  <a:glow rad="63500">
                    <a:schemeClr val="bg1">
                      <a:alpha val="40000"/>
                    </a:schemeClr>
                  </a:glow>
                </a:effectLst>
                <a:latin typeface="Gotham Medium" pitchFamily="2" charset="0"/>
                <a:cs typeface="Gotham Medium" pitchFamily="2" charset="0"/>
              </a:rPr>
              <a:t>How might these people respond to these questions?</a:t>
            </a:r>
            <a:endParaRPr lang="en-US" sz="4000" dirty="0">
              <a:effectLst>
                <a:glow rad="63500">
                  <a:schemeClr val="bg1">
                    <a:alpha val="40000"/>
                  </a:schemeClr>
                </a:glow>
              </a:effectLst>
              <a:latin typeface="Gotham Medium" pitchFamily="2" charset="0"/>
              <a:cs typeface="Gotham Medium" pitchFamily="2" charset="0"/>
            </a:endParaRPr>
          </a:p>
        </p:txBody>
      </p:sp>
    </p:spTree>
    <p:extLst>
      <p:ext uri="{BB962C8B-B14F-4D97-AF65-F5344CB8AC3E}">
        <p14:creationId xmlns:p14="http://schemas.microsoft.com/office/powerpoint/2010/main" val="17876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6F4F-1BFD-99C8-588B-E8B9517D4E47}"/>
              </a:ext>
            </a:extLst>
          </p:cNvPr>
          <p:cNvSpPr>
            <a:spLocks noGrp="1"/>
          </p:cNvSpPr>
          <p:nvPr>
            <p:ph type="title"/>
          </p:nvPr>
        </p:nvSpPr>
        <p:spPr>
          <a:xfrm>
            <a:off x="0" y="18256"/>
            <a:ext cx="7886700" cy="709877"/>
          </a:xfrm>
        </p:spPr>
        <p:txBody>
          <a:bodyPr>
            <a:noAutofit/>
          </a:bodyPr>
          <a:lstStyle/>
          <a:p>
            <a:r>
              <a:rPr lang="en-US" sz="2400" dirty="0">
                <a:latin typeface="Gotham Medium" pitchFamily="2" charset="0"/>
                <a:cs typeface="Gotham Medium" pitchFamily="2" charset="0"/>
              </a:rPr>
              <a:t>Evidence A:</a:t>
            </a:r>
            <a:br>
              <a:rPr lang="en-US" sz="2400" dirty="0">
                <a:latin typeface="Gotham Medium" pitchFamily="2" charset="0"/>
                <a:cs typeface="Gotham Medium" pitchFamily="2" charset="0"/>
              </a:rPr>
            </a:br>
            <a:r>
              <a:rPr lang="en-US" sz="2400" dirty="0">
                <a:latin typeface="Gotham Medium" pitchFamily="2" charset="0"/>
                <a:cs typeface="Gotham Medium" pitchFamily="2" charset="0"/>
              </a:rPr>
              <a:t>Future of Science film</a:t>
            </a:r>
          </a:p>
        </p:txBody>
      </p:sp>
    </p:spTree>
    <p:extLst>
      <p:ext uri="{BB962C8B-B14F-4D97-AF65-F5344CB8AC3E}">
        <p14:creationId xmlns:p14="http://schemas.microsoft.com/office/powerpoint/2010/main" val="344603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2D2C1-FA3A-D9DA-21EA-F149156F5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640D1-1EF9-5C30-671A-0046B5CD9539}"/>
              </a:ext>
            </a:extLst>
          </p:cNvPr>
          <p:cNvSpPr>
            <a:spLocks noGrp="1"/>
          </p:cNvSpPr>
          <p:nvPr>
            <p:ph type="title"/>
          </p:nvPr>
        </p:nvSpPr>
        <p:spPr>
          <a:xfrm>
            <a:off x="-1" y="1"/>
            <a:ext cx="9143999" cy="636562"/>
          </a:xfrm>
        </p:spPr>
        <p:txBody>
          <a:bodyPr>
            <a:noAutofit/>
          </a:bodyPr>
          <a:lstStyle/>
          <a:p>
            <a:r>
              <a:rPr lang="en-US" sz="2400" dirty="0">
                <a:latin typeface="Gotham Medium" pitchFamily="2" charset="0"/>
                <a:cs typeface="Gotham Medium" pitchFamily="2" charset="0"/>
              </a:rPr>
              <a:t>Evidence B:</a:t>
            </a:r>
            <a:br>
              <a:rPr lang="en-US" sz="2400" dirty="0">
                <a:latin typeface="Gotham Medium" pitchFamily="2" charset="0"/>
                <a:cs typeface="Gotham Medium" pitchFamily="2" charset="0"/>
              </a:rPr>
            </a:br>
            <a:r>
              <a:rPr lang="en-US" sz="2000" dirty="0">
                <a:latin typeface="Gotham Medium" pitchFamily="2" charset="0"/>
                <a:cs typeface="Gotham Medium" pitchFamily="2" charset="0"/>
              </a:rPr>
              <a:t>Animal Experiments: pain, production and playing god (5.12 – 9.08):</a:t>
            </a:r>
            <a:endParaRPr lang="en-US" sz="2800" dirty="0">
              <a:latin typeface="Gotham Medium" pitchFamily="2" charset="0"/>
              <a:cs typeface="Gotham Medium" pitchFamily="2" charset="0"/>
            </a:endParaRPr>
          </a:p>
        </p:txBody>
      </p:sp>
      <p:pic>
        <p:nvPicPr>
          <p:cNvPr id="4" name="Online Media 3" descr="Animal experiments: pain, production and playing God | Human Animal">
            <a:hlinkClick r:id="" action="ppaction://media"/>
            <a:extLst>
              <a:ext uri="{FF2B5EF4-FFF2-40B4-BE49-F238E27FC236}">
                <a16:creationId xmlns:a16="http://schemas.microsoft.com/office/drawing/2014/main" id="{0378B72A-3691-6E09-F822-EAB87F5BBADF}"/>
              </a:ext>
            </a:extLst>
          </p:cNvPr>
          <p:cNvPicPr>
            <a:picLocks noRot="1" noChangeAspect="1"/>
          </p:cNvPicPr>
          <p:nvPr>
            <a:videoFile r:link="rId1"/>
          </p:nvPr>
        </p:nvPicPr>
        <p:blipFill>
          <a:blip r:embed="rId4"/>
          <a:stretch>
            <a:fillRect/>
          </a:stretch>
        </p:blipFill>
        <p:spPr>
          <a:xfrm>
            <a:off x="-2" y="1055077"/>
            <a:ext cx="9144000" cy="5166360"/>
          </a:xfrm>
          <a:prstGeom prst="rect">
            <a:avLst/>
          </a:prstGeom>
        </p:spPr>
      </p:pic>
    </p:spTree>
    <p:extLst>
      <p:ext uri="{BB962C8B-B14F-4D97-AF65-F5344CB8AC3E}">
        <p14:creationId xmlns:p14="http://schemas.microsoft.com/office/powerpoint/2010/main" val="41316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1A23-1ACE-4C2C-D240-4C110229F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0B9B3E-66E8-D902-D6AB-C2A03872B6E9}"/>
              </a:ext>
            </a:extLst>
          </p:cNvPr>
          <p:cNvSpPr>
            <a:spLocks noGrp="1"/>
          </p:cNvSpPr>
          <p:nvPr>
            <p:ph type="title"/>
          </p:nvPr>
        </p:nvSpPr>
        <p:spPr>
          <a:xfrm>
            <a:off x="0" y="18255"/>
            <a:ext cx="9144000" cy="946945"/>
          </a:xfrm>
        </p:spPr>
        <p:txBody>
          <a:bodyPr>
            <a:noAutofit/>
          </a:bodyPr>
          <a:lstStyle/>
          <a:p>
            <a:r>
              <a:rPr lang="en-US" sz="3200" dirty="0">
                <a:latin typeface="Gotham Medium" pitchFamily="2" charset="0"/>
                <a:cs typeface="Gotham Medium" pitchFamily="2" charset="0"/>
              </a:rPr>
              <a:t>Evidence C:</a:t>
            </a:r>
            <a:br>
              <a:rPr lang="en-US" sz="3200" dirty="0">
                <a:latin typeface="Gotham Medium" pitchFamily="2" charset="0"/>
                <a:cs typeface="Gotham Medium" pitchFamily="2" charset="0"/>
              </a:rPr>
            </a:br>
            <a:r>
              <a:rPr lang="en-US" sz="2000" dirty="0">
                <a:latin typeface="Gotham Medium" pitchFamily="2" charset="0"/>
                <a:cs typeface="Gotham Medium" pitchFamily="2" charset="0"/>
              </a:rPr>
              <a:t>Government statistics </a:t>
            </a:r>
            <a:r>
              <a:rPr lang="en-GB" sz="2000" b="0" i="0" dirty="0">
                <a:solidFill>
                  <a:srgbClr val="0B0C0C"/>
                </a:solidFill>
                <a:effectLst/>
                <a:latin typeface="Gotham Medium" pitchFamily="2" charset="0"/>
                <a:cs typeface="Gotham Medium" pitchFamily="2" charset="0"/>
              </a:rPr>
              <a:t>scientific procedures involving living animals in Great Britain in 2023</a:t>
            </a:r>
            <a:endParaRPr lang="en-US" sz="3200" dirty="0">
              <a:latin typeface="Gotham Medium" pitchFamily="2" charset="0"/>
              <a:cs typeface="Gotham Medium" pitchFamily="2" charset="0"/>
            </a:endParaRPr>
          </a:p>
        </p:txBody>
      </p:sp>
      <p:sp>
        <p:nvSpPr>
          <p:cNvPr id="3" name="Content Placeholder 2">
            <a:extLst>
              <a:ext uri="{FF2B5EF4-FFF2-40B4-BE49-F238E27FC236}">
                <a16:creationId xmlns:a16="http://schemas.microsoft.com/office/drawing/2014/main" id="{AD41219F-82C3-9D2E-93DC-C8F4DDC62F83}"/>
              </a:ext>
            </a:extLst>
          </p:cNvPr>
          <p:cNvSpPr>
            <a:spLocks noGrp="1"/>
          </p:cNvSpPr>
          <p:nvPr>
            <p:ph idx="1"/>
          </p:nvPr>
        </p:nvSpPr>
        <p:spPr>
          <a:xfrm>
            <a:off x="628650" y="1134541"/>
            <a:ext cx="7886700" cy="5248012"/>
          </a:xfrm>
        </p:spPr>
        <p:txBody>
          <a:bodyPr>
            <a:normAutofit/>
          </a:bodyPr>
          <a:lstStyle/>
          <a:p>
            <a:pPr algn="l">
              <a:spcBef>
                <a:spcPts val="1500"/>
              </a:spcBef>
              <a:spcAft>
                <a:spcPts val="375"/>
              </a:spcAft>
              <a:buFont typeface="Arial" panose="020B0604020202020204" pitchFamily="34" charset="0"/>
              <a:buChar char="•"/>
            </a:pPr>
            <a:r>
              <a:rPr lang="en-GB" sz="3200" i="0" dirty="0">
                <a:solidFill>
                  <a:srgbClr val="0B0C0C"/>
                </a:solidFill>
                <a:effectLst/>
                <a:latin typeface="Gotham Medium" pitchFamily="2" charset="0"/>
                <a:cs typeface="Gotham Medium" pitchFamily="2" charset="0"/>
              </a:rPr>
              <a:t>More than </a:t>
            </a:r>
            <a:r>
              <a:rPr lang="en-GB" sz="3200" b="1" i="0" dirty="0">
                <a:solidFill>
                  <a:srgbClr val="FF0000"/>
                </a:solidFill>
                <a:effectLst/>
                <a:latin typeface="Gotham Medium" pitchFamily="2" charset="0"/>
                <a:cs typeface="Gotham Medium" pitchFamily="2" charset="0"/>
              </a:rPr>
              <a:t>2.68 million </a:t>
            </a:r>
            <a:r>
              <a:rPr lang="en-GB" sz="3200" b="0" i="0" dirty="0">
                <a:solidFill>
                  <a:srgbClr val="0B0C0C"/>
                </a:solidFill>
                <a:effectLst/>
                <a:latin typeface="Gotham Medium" pitchFamily="2" charset="0"/>
                <a:cs typeface="Gotham Medium" pitchFamily="2" charset="0"/>
              </a:rPr>
              <a:t>procedures were carried out</a:t>
            </a:r>
          </a:p>
          <a:p>
            <a:pPr algn="l">
              <a:spcBef>
                <a:spcPts val="1500"/>
              </a:spcBef>
              <a:spcAft>
                <a:spcPts val="375"/>
              </a:spcAft>
              <a:buFont typeface="Arial" panose="020B0604020202020204" pitchFamily="34" charset="0"/>
              <a:buChar char="•"/>
            </a:pPr>
            <a:r>
              <a:rPr lang="en-GB" sz="3200" dirty="0">
                <a:solidFill>
                  <a:srgbClr val="0B0C0C"/>
                </a:solidFill>
                <a:latin typeface="Gotham Medium" pitchFamily="2" charset="0"/>
                <a:cs typeface="Gotham Medium" pitchFamily="2" charset="0"/>
              </a:rPr>
              <a:t>More than</a:t>
            </a:r>
            <a:r>
              <a:rPr lang="en-GB" sz="3200" b="1" dirty="0">
                <a:solidFill>
                  <a:srgbClr val="0B0C0C"/>
                </a:solidFill>
                <a:latin typeface="Gotham Medium" pitchFamily="2" charset="0"/>
                <a:cs typeface="Gotham Medium" pitchFamily="2" charset="0"/>
              </a:rPr>
              <a:t> </a:t>
            </a:r>
            <a:r>
              <a:rPr lang="en-GB" sz="3200" b="1" dirty="0">
                <a:solidFill>
                  <a:srgbClr val="FF0000"/>
                </a:solidFill>
                <a:latin typeface="Gotham Medium" pitchFamily="2" charset="0"/>
                <a:cs typeface="Gotham Medium" pitchFamily="2" charset="0"/>
              </a:rPr>
              <a:t>80,000</a:t>
            </a:r>
            <a:r>
              <a:rPr lang="en-GB" sz="3200" dirty="0">
                <a:solidFill>
                  <a:srgbClr val="0B0C0C"/>
                </a:solidFill>
                <a:latin typeface="Gotham Medium" pitchFamily="2" charset="0"/>
                <a:cs typeface="Gotham Medium" pitchFamily="2" charset="0"/>
              </a:rPr>
              <a:t> of the procedures were categorised as causing ’severe’ suffering</a:t>
            </a:r>
            <a:endParaRPr lang="en-GB" sz="3200" b="0" i="0" dirty="0">
              <a:solidFill>
                <a:srgbClr val="0B0C0C"/>
              </a:solidFill>
              <a:effectLst/>
              <a:latin typeface="Gotham Medium" pitchFamily="2" charset="0"/>
              <a:cs typeface="Gotham Medium" pitchFamily="2" charset="0"/>
            </a:endParaRPr>
          </a:p>
          <a:p>
            <a:pPr algn="l">
              <a:spcBef>
                <a:spcPts val="1500"/>
              </a:spcBef>
              <a:spcAft>
                <a:spcPts val="375"/>
              </a:spcAft>
              <a:buFont typeface="Arial" panose="020B0604020202020204" pitchFamily="34" charset="0"/>
              <a:buChar char="•"/>
            </a:pPr>
            <a:r>
              <a:rPr lang="en-GB" sz="3200" dirty="0">
                <a:solidFill>
                  <a:srgbClr val="0B0C0C"/>
                </a:solidFill>
                <a:latin typeface="Gotham Medium" pitchFamily="2" charset="0"/>
                <a:cs typeface="Gotham Medium" pitchFamily="2" charset="0"/>
              </a:rPr>
              <a:t>T</a:t>
            </a:r>
            <a:r>
              <a:rPr lang="en-GB" sz="3200" b="0" i="0" dirty="0">
                <a:solidFill>
                  <a:srgbClr val="0B0C0C"/>
                </a:solidFill>
                <a:effectLst/>
                <a:latin typeface="Gotham Medium" pitchFamily="2" charset="0"/>
                <a:cs typeface="Gotham Medium" pitchFamily="2" charset="0"/>
              </a:rPr>
              <a:t>he majority </a:t>
            </a:r>
            <a:r>
              <a:rPr lang="en-GB" sz="3200" b="1" i="0" dirty="0">
                <a:solidFill>
                  <a:srgbClr val="FF0000"/>
                </a:solidFill>
                <a:effectLst/>
                <a:latin typeface="Gotham Medium" pitchFamily="2" charset="0"/>
                <a:cs typeface="Gotham Medium" pitchFamily="2" charset="0"/>
              </a:rPr>
              <a:t>(95%) </a:t>
            </a:r>
            <a:r>
              <a:rPr lang="en-GB" sz="3200" b="0" i="0" dirty="0">
                <a:solidFill>
                  <a:srgbClr val="0B0C0C"/>
                </a:solidFill>
                <a:effectLst/>
                <a:latin typeface="Gotham Medium" pitchFamily="2" charset="0"/>
                <a:cs typeface="Gotham Medium" pitchFamily="2" charset="0"/>
              </a:rPr>
              <a:t>of procedures used mice, fish, birds or rats</a:t>
            </a:r>
          </a:p>
          <a:p>
            <a:pPr algn="l">
              <a:spcBef>
                <a:spcPts val="1500"/>
              </a:spcBef>
              <a:spcAft>
                <a:spcPts val="375"/>
              </a:spcAft>
              <a:buFont typeface="Arial" panose="020B0604020202020204" pitchFamily="34" charset="0"/>
              <a:buChar char="•"/>
            </a:pPr>
            <a:r>
              <a:rPr lang="en-GB" sz="3200" b="1" i="0" dirty="0">
                <a:solidFill>
                  <a:srgbClr val="FF0000"/>
                </a:solidFill>
                <a:effectLst/>
                <a:latin typeface="Gotham Medium" pitchFamily="2" charset="0"/>
                <a:cs typeface="Gotham Medium" pitchFamily="2" charset="0"/>
              </a:rPr>
              <a:t>32,160</a:t>
            </a:r>
            <a:r>
              <a:rPr lang="en-GB" sz="3200" b="0" i="0" dirty="0">
                <a:solidFill>
                  <a:srgbClr val="0B0C0C"/>
                </a:solidFill>
                <a:effectLst/>
                <a:latin typeface="Gotham Medium" pitchFamily="2" charset="0"/>
                <a:cs typeface="Gotham Medium" pitchFamily="2" charset="0"/>
              </a:rPr>
              <a:t> procedures were carried out on cats, dogs, horses and non-human primates</a:t>
            </a:r>
            <a:endParaRPr lang="en-US" sz="3200" dirty="0">
              <a:latin typeface="Gotham Medium" pitchFamily="2" charset="0"/>
              <a:cs typeface="Gotham Medium" pitchFamily="2" charset="0"/>
            </a:endParaRPr>
          </a:p>
        </p:txBody>
      </p:sp>
    </p:spTree>
    <p:extLst>
      <p:ext uri="{BB962C8B-B14F-4D97-AF65-F5344CB8AC3E}">
        <p14:creationId xmlns:p14="http://schemas.microsoft.com/office/powerpoint/2010/main" val="83419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8966-FF88-A770-1B24-84460DCD946D}"/>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9B4F1D01-2A29-F306-B2A9-2E9EF1A7DA0E}"/>
              </a:ext>
            </a:extLst>
          </p:cNvPr>
          <p:cNvGrpSpPr/>
          <p:nvPr/>
        </p:nvGrpSpPr>
        <p:grpSpPr>
          <a:xfrm>
            <a:off x="2416708" y="1877549"/>
            <a:ext cx="4310583" cy="3102901"/>
            <a:chOff x="1285336" y="2716342"/>
            <a:chExt cx="4310583" cy="3102901"/>
          </a:xfrm>
        </p:grpSpPr>
        <p:sp>
          <p:nvSpPr>
            <p:cNvPr id="8" name="Rounded Rectangle 7">
              <a:extLst>
                <a:ext uri="{FF2B5EF4-FFF2-40B4-BE49-F238E27FC236}">
                  <a16:creationId xmlns:a16="http://schemas.microsoft.com/office/drawing/2014/main" id="{FA557D50-5672-20CA-DEEA-31F620B8394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1735EA-B996-2545-5330-16D774730B2D}"/>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continue to fund animal experiments to find treatments for human disease?</a:t>
              </a:r>
            </a:p>
          </p:txBody>
        </p:sp>
        <p:sp>
          <p:nvSpPr>
            <p:cNvPr id="10" name="Rounded Rectangle 9">
              <a:extLst>
                <a:ext uri="{FF2B5EF4-FFF2-40B4-BE49-F238E27FC236}">
                  <a16:creationId xmlns:a16="http://schemas.microsoft.com/office/drawing/2014/main" id="{133E5156-04DD-7BDC-8EDB-9AFC32F8B97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A07149-E02B-366E-DC85-8F3EBC900123}"/>
                </a:ext>
              </a:extLst>
            </p:cNvPr>
            <p:cNvSpPr txBox="1"/>
            <p:nvPr/>
          </p:nvSpPr>
          <p:spPr>
            <a:xfrm>
              <a:off x="1826814" y="4401476"/>
              <a:ext cx="574132" cy="369332"/>
            </a:xfrm>
            <a:prstGeom prst="rect">
              <a:avLst/>
            </a:prstGeom>
            <a:noFill/>
          </p:spPr>
          <p:txBody>
            <a:bodyPr wrap="none" rtlCol="0">
              <a:spAutoFit/>
            </a:bodyPr>
            <a:lstStyle/>
            <a:p>
              <a:r>
                <a:rPr lang="en-US" dirty="0"/>
                <a:t>Yes </a:t>
              </a:r>
            </a:p>
          </p:txBody>
        </p:sp>
        <p:sp>
          <p:nvSpPr>
            <p:cNvPr id="12" name="TextBox 11">
              <a:extLst>
                <a:ext uri="{FF2B5EF4-FFF2-40B4-BE49-F238E27FC236}">
                  <a16:creationId xmlns:a16="http://schemas.microsoft.com/office/drawing/2014/main" id="{C38F06C7-528D-59BF-E9F2-1FF896BDA710}"/>
                </a:ext>
              </a:extLst>
            </p:cNvPr>
            <p:cNvSpPr txBox="1"/>
            <p:nvPr/>
          </p:nvSpPr>
          <p:spPr>
            <a:xfrm>
              <a:off x="4527622" y="4386772"/>
              <a:ext cx="474810" cy="369332"/>
            </a:xfrm>
            <a:prstGeom prst="rect">
              <a:avLst/>
            </a:prstGeom>
            <a:noFill/>
          </p:spPr>
          <p:txBody>
            <a:bodyPr wrap="none" rtlCol="0">
              <a:spAutoFit/>
            </a:bodyPr>
            <a:lstStyle/>
            <a:p>
              <a:r>
                <a:rPr lang="en-US" dirty="0"/>
                <a:t>No</a:t>
              </a:r>
            </a:p>
          </p:txBody>
        </p:sp>
        <p:sp>
          <p:nvSpPr>
            <p:cNvPr id="15" name="Rounded Rectangle 14">
              <a:extLst>
                <a:ext uri="{FF2B5EF4-FFF2-40B4-BE49-F238E27FC236}">
                  <a16:creationId xmlns:a16="http://schemas.microsoft.com/office/drawing/2014/main" id="{6DD7008C-C176-2E62-334C-E9533A410D7C}"/>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C59681B1-7CAB-9BBC-29BF-FDC22A2B82F7}"/>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105A5E0-E6A7-EBC1-FAAA-9333E31E6732}"/>
                </a:ext>
              </a:extLst>
            </p:cNvPr>
            <p:cNvSpPr txBox="1"/>
            <p:nvPr/>
          </p:nvSpPr>
          <p:spPr>
            <a:xfrm>
              <a:off x="2947924" y="4397445"/>
              <a:ext cx="1032719" cy="369332"/>
            </a:xfrm>
            <a:prstGeom prst="rect">
              <a:avLst/>
            </a:prstGeom>
            <a:noFill/>
          </p:spPr>
          <p:txBody>
            <a:bodyPr wrap="none" rtlCol="0">
              <a:spAutoFit/>
            </a:bodyPr>
            <a:lstStyle/>
            <a:p>
              <a:r>
                <a:rPr lang="en-US" dirty="0"/>
                <a:t>Not sure</a:t>
              </a:r>
            </a:p>
          </p:txBody>
        </p:sp>
      </p:grpSp>
      <p:sp>
        <p:nvSpPr>
          <p:cNvPr id="18" name="TextBox 17">
            <a:extLst>
              <a:ext uri="{FF2B5EF4-FFF2-40B4-BE49-F238E27FC236}">
                <a16:creationId xmlns:a16="http://schemas.microsoft.com/office/drawing/2014/main" id="{F704E0A6-6002-C079-ED55-CDDA24091E56}"/>
              </a:ext>
            </a:extLst>
          </p:cNvPr>
          <p:cNvSpPr txBox="1"/>
          <p:nvPr/>
        </p:nvSpPr>
        <p:spPr>
          <a:xfrm>
            <a:off x="2523507" y="405281"/>
            <a:ext cx="4138310" cy="923330"/>
          </a:xfrm>
          <a:prstGeom prst="rect">
            <a:avLst/>
          </a:prstGeom>
          <a:noFill/>
        </p:spPr>
        <p:txBody>
          <a:bodyPr wrap="square" rtlCol="0">
            <a:spAutoFit/>
          </a:bodyPr>
          <a:lstStyle/>
          <a:p>
            <a:pPr algn="ctr"/>
            <a:r>
              <a:rPr lang="en-US" sz="5400" dirty="0">
                <a:latin typeface="VAG Rounded LT Pro Light" panose="020F0902020204020204" pitchFamily="34" charset="77"/>
              </a:rPr>
              <a:t>VOTE 2</a:t>
            </a:r>
          </a:p>
        </p:txBody>
      </p:sp>
    </p:spTree>
    <p:extLst>
      <p:ext uri="{BB962C8B-B14F-4D97-AF65-F5344CB8AC3E}">
        <p14:creationId xmlns:p14="http://schemas.microsoft.com/office/powerpoint/2010/main" val="323028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B4D56-96DF-E132-34DC-0BD0831AB436}"/>
              </a:ext>
            </a:extLst>
          </p:cNvPr>
          <p:cNvSpPr>
            <a:spLocks noGrp="1"/>
          </p:cNvSpPr>
          <p:nvPr>
            <p:ph type="title"/>
          </p:nvPr>
        </p:nvSpPr>
        <p:spPr>
          <a:xfrm>
            <a:off x="314325" y="1461052"/>
            <a:ext cx="8515349" cy="3935896"/>
          </a:xfrm>
        </p:spPr>
        <p:txBody>
          <a:bodyPr>
            <a:noAutofit/>
          </a:bodyPr>
          <a:lstStyle/>
          <a:p>
            <a:pPr algn="ctr"/>
            <a:r>
              <a:rPr lang="en-US" sz="3600" dirty="0">
                <a:effectLst/>
                <a:latin typeface="Gotham Medium" pitchFamily="2" charset="0"/>
                <a:cs typeface="Gotham Medium" pitchFamily="2" charset="0"/>
              </a:rPr>
              <a:t>Did your answers change? Why/why not?</a:t>
            </a:r>
            <a:br>
              <a:rPr lang="en-US" sz="3600" dirty="0">
                <a:effectLst/>
                <a:latin typeface="Gotham Medium" pitchFamily="2" charset="0"/>
                <a:cs typeface="Gotham Medium" pitchFamily="2" charset="0"/>
              </a:rPr>
            </a:br>
            <a:br>
              <a:rPr lang="en-US" sz="3600" dirty="0">
                <a:effectLst/>
                <a:latin typeface="Gotham Medium" pitchFamily="2" charset="0"/>
                <a:cs typeface="Gotham Medium" pitchFamily="2" charset="0"/>
              </a:rPr>
            </a:br>
            <a:r>
              <a:rPr lang="en-US" sz="3600" dirty="0">
                <a:effectLst/>
                <a:latin typeface="Gotham Medium" pitchFamily="2" charset="0"/>
                <a:cs typeface="Gotham Medium" pitchFamily="2" charset="0"/>
              </a:rPr>
              <a:t>Are you more confident or less confident in your beliefs now?</a:t>
            </a:r>
            <a:br>
              <a:rPr lang="en-US" sz="3600" dirty="0">
                <a:effectLst/>
                <a:latin typeface="Gotham Medium" pitchFamily="2" charset="0"/>
                <a:cs typeface="Gotham Medium" pitchFamily="2" charset="0"/>
              </a:rPr>
            </a:br>
            <a:br>
              <a:rPr lang="en-US" sz="3600" dirty="0">
                <a:effectLst/>
                <a:latin typeface="Gotham Medium" pitchFamily="2" charset="0"/>
                <a:cs typeface="Gotham Medium" pitchFamily="2" charset="0"/>
              </a:rPr>
            </a:br>
            <a:r>
              <a:rPr lang="en-US" sz="3600" dirty="0">
                <a:effectLst/>
                <a:latin typeface="Gotham Medium" pitchFamily="2" charset="0"/>
                <a:cs typeface="Gotham Medium" pitchFamily="2" charset="0"/>
              </a:rPr>
              <a:t>What could you do with what you’ve learned?</a:t>
            </a:r>
          </a:p>
        </p:txBody>
      </p:sp>
    </p:spTree>
    <p:extLst>
      <p:ext uri="{BB962C8B-B14F-4D97-AF65-F5344CB8AC3E}">
        <p14:creationId xmlns:p14="http://schemas.microsoft.com/office/powerpoint/2010/main" val="112635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69653-536D-6F50-4633-7218C2BBD567}"/>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169F3A8-5E43-84AC-11EF-0A97ABB79483}"/>
              </a:ext>
            </a:extLst>
          </p:cNvPr>
          <p:cNvGrpSpPr/>
          <p:nvPr/>
        </p:nvGrpSpPr>
        <p:grpSpPr>
          <a:xfrm>
            <a:off x="2416708" y="1877549"/>
            <a:ext cx="4310583" cy="3102901"/>
            <a:chOff x="1285336" y="2716342"/>
            <a:chExt cx="4310583" cy="3102901"/>
          </a:xfrm>
        </p:grpSpPr>
        <p:sp>
          <p:nvSpPr>
            <p:cNvPr id="8" name="Rounded Rectangle 7">
              <a:extLst>
                <a:ext uri="{FF2B5EF4-FFF2-40B4-BE49-F238E27FC236}">
                  <a16:creationId xmlns:a16="http://schemas.microsoft.com/office/drawing/2014/main" id="{2078E855-7A1E-381C-B320-E6042B5F6F9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8488C7-8073-20BA-9DD6-89EB3EAE111C}"/>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continue to fund animal experiments to find treatments for human disease?</a:t>
              </a:r>
            </a:p>
          </p:txBody>
        </p:sp>
        <p:sp>
          <p:nvSpPr>
            <p:cNvPr id="10" name="Rounded Rectangle 9">
              <a:extLst>
                <a:ext uri="{FF2B5EF4-FFF2-40B4-BE49-F238E27FC236}">
                  <a16:creationId xmlns:a16="http://schemas.microsoft.com/office/drawing/2014/main" id="{82B825FE-36DD-45AF-A4F4-905741D5D62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BC6B7DD-2143-0DFD-8058-785EAF12BECB}"/>
                </a:ext>
              </a:extLst>
            </p:cNvPr>
            <p:cNvSpPr txBox="1"/>
            <p:nvPr/>
          </p:nvSpPr>
          <p:spPr>
            <a:xfrm>
              <a:off x="1826814" y="4401476"/>
              <a:ext cx="574132" cy="369332"/>
            </a:xfrm>
            <a:prstGeom prst="rect">
              <a:avLst/>
            </a:prstGeom>
            <a:noFill/>
          </p:spPr>
          <p:txBody>
            <a:bodyPr wrap="none" rtlCol="0">
              <a:spAutoFit/>
            </a:bodyPr>
            <a:lstStyle/>
            <a:p>
              <a:r>
                <a:rPr lang="en-US" dirty="0"/>
                <a:t>Yes </a:t>
              </a:r>
            </a:p>
          </p:txBody>
        </p:sp>
        <p:sp>
          <p:nvSpPr>
            <p:cNvPr id="12" name="TextBox 11">
              <a:extLst>
                <a:ext uri="{FF2B5EF4-FFF2-40B4-BE49-F238E27FC236}">
                  <a16:creationId xmlns:a16="http://schemas.microsoft.com/office/drawing/2014/main" id="{9E46909B-5900-D105-7E10-A6A8F8455B63}"/>
                </a:ext>
              </a:extLst>
            </p:cNvPr>
            <p:cNvSpPr txBox="1"/>
            <p:nvPr/>
          </p:nvSpPr>
          <p:spPr>
            <a:xfrm>
              <a:off x="4527622" y="4386772"/>
              <a:ext cx="474810" cy="369332"/>
            </a:xfrm>
            <a:prstGeom prst="rect">
              <a:avLst/>
            </a:prstGeom>
            <a:noFill/>
          </p:spPr>
          <p:txBody>
            <a:bodyPr wrap="none" rtlCol="0">
              <a:spAutoFit/>
            </a:bodyPr>
            <a:lstStyle/>
            <a:p>
              <a:r>
                <a:rPr lang="en-US" dirty="0"/>
                <a:t>No</a:t>
              </a:r>
            </a:p>
          </p:txBody>
        </p:sp>
        <p:sp>
          <p:nvSpPr>
            <p:cNvPr id="15" name="Rounded Rectangle 14">
              <a:extLst>
                <a:ext uri="{FF2B5EF4-FFF2-40B4-BE49-F238E27FC236}">
                  <a16:creationId xmlns:a16="http://schemas.microsoft.com/office/drawing/2014/main" id="{41F7A414-2836-87CD-9389-E6FA58D3488D}"/>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90B79DB1-ABF6-D89A-C3ED-E0E6A5FA5405}"/>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6F3F03-244A-E1F4-7DF3-1219CA2E54D5}"/>
                </a:ext>
              </a:extLst>
            </p:cNvPr>
            <p:cNvSpPr txBox="1"/>
            <p:nvPr/>
          </p:nvSpPr>
          <p:spPr>
            <a:xfrm>
              <a:off x="2947924" y="4397445"/>
              <a:ext cx="1032719" cy="369332"/>
            </a:xfrm>
            <a:prstGeom prst="rect">
              <a:avLst/>
            </a:prstGeom>
            <a:noFill/>
          </p:spPr>
          <p:txBody>
            <a:bodyPr wrap="none" rtlCol="0">
              <a:spAutoFit/>
            </a:bodyPr>
            <a:lstStyle/>
            <a:p>
              <a:r>
                <a:rPr lang="en-US" dirty="0"/>
                <a:t>Not sure</a:t>
              </a:r>
            </a:p>
          </p:txBody>
        </p:sp>
      </p:grpSp>
      <p:sp>
        <p:nvSpPr>
          <p:cNvPr id="18" name="TextBox 17">
            <a:extLst>
              <a:ext uri="{FF2B5EF4-FFF2-40B4-BE49-F238E27FC236}">
                <a16:creationId xmlns:a16="http://schemas.microsoft.com/office/drawing/2014/main" id="{5512B341-0985-971C-372B-AA7C8AE2571B}"/>
              </a:ext>
            </a:extLst>
          </p:cNvPr>
          <p:cNvSpPr txBox="1"/>
          <p:nvPr/>
        </p:nvSpPr>
        <p:spPr>
          <a:xfrm>
            <a:off x="2523507" y="405281"/>
            <a:ext cx="4138310" cy="923330"/>
          </a:xfrm>
          <a:prstGeom prst="rect">
            <a:avLst/>
          </a:prstGeom>
          <a:noFill/>
        </p:spPr>
        <p:txBody>
          <a:bodyPr wrap="square" rtlCol="0">
            <a:spAutoFit/>
          </a:bodyPr>
          <a:lstStyle/>
          <a:p>
            <a:pPr algn="ctr"/>
            <a:r>
              <a:rPr lang="en-US" sz="5400" dirty="0">
                <a:latin typeface="VAG Rounded LT Pro Light" panose="020F0902020204020204" pitchFamily="34" charset="77"/>
              </a:rPr>
              <a:t>VOTE 1</a:t>
            </a:r>
          </a:p>
        </p:txBody>
      </p:sp>
    </p:spTree>
    <p:extLst>
      <p:ext uri="{BB962C8B-B14F-4D97-AF65-F5344CB8AC3E}">
        <p14:creationId xmlns:p14="http://schemas.microsoft.com/office/powerpoint/2010/main" val="374231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15C1D150-77C2-77B4-6D3F-2F7EDCD7770D}"/>
              </a:ext>
            </a:extLst>
          </p:cNvPr>
          <p:cNvGrpSpPr/>
          <p:nvPr/>
        </p:nvGrpSpPr>
        <p:grpSpPr>
          <a:xfrm>
            <a:off x="-11314" y="3597179"/>
            <a:ext cx="4310583" cy="3102901"/>
            <a:chOff x="1285336" y="2716342"/>
            <a:chExt cx="4310583" cy="3102901"/>
          </a:xfrm>
        </p:grpSpPr>
        <p:sp>
          <p:nvSpPr>
            <p:cNvPr id="31" name="Rounded Rectangle 30">
              <a:extLst>
                <a:ext uri="{FF2B5EF4-FFF2-40B4-BE49-F238E27FC236}">
                  <a16:creationId xmlns:a16="http://schemas.microsoft.com/office/drawing/2014/main" id="{0B9DE13B-D96B-0C8F-9505-33D81519F2C8}"/>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32" name="TextBox 31">
              <a:extLst>
                <a:ext uri="{FF2B5EF4-FFF2-40B4-BE49-F238E27FC236}">
                  <a16:creationId xmlns:a16="http://schemas.microsoft.com/office/drawing/2014/main" id="{D9ECF816-6F57-463E-4223-05DDD368D896}"/>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34" name="Rounded Rectangle 33">
              <a:extLst>
                <a:ext uri="{FF2B5EF4-FFF2-40B4-BE49-F238E27FC236}">
                  <a16:creationId xmlns:a16="http://schemas.microsoft.com/office/drawing/2014/main" id="{1798449B-F4F7-0538-E40B-213B868BF921}"/>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36" name="TextBox 35">
              <a:extLst>
                <a:ext uri="{FF2B5EF4-FFF2-40B4-BE49-F238E27FC236}">
                  <a16:creationId xmlns:a16="http://schemas.microsoft.com/office/drawing/2014/main" id="{B884E3C4-0D68-1980-790F-3A4BC5CEEF28}"/>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37" name="TextBox 36">
              <a:extLst>
                <a:ext uri="{FF2B5EF4-FFF2-40B4-BE49-F238E27FC236}">
                  <a16:creationId xmlns:a16="http://schemas.microsoft.com/office/drawing/2014/main" id="{29267200-2DC1-1A80-7E35-7CACDA936024}"/>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45" name="Rounded Rectangle 44">
              <a:extLst>
                <a:ext uri="{FF2B5EF4-FFF2-40B4-BE49-F238E27FC236}">
                  <a16:creationId xmlns:a16="http://schemas.microsoft.com/office/drawing/2014/main" id="{C88FD369-0C2E-95D0-5151-B35A448CE7CF}"/>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46" name="Rounded Rectangle 45">
              <a:extLst>
                <a:ext uri="{FF2B5EF4-FFF2-40B4-BE49-F238E27FC236}">
                  <a16:creationId xmlns:a16="http://schemas.microsoft.com/office/drawing/2014/main" id="{E00A5519-1190-EA1D-DCA0-A3C13051A102}"/>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47" name="TextBox 46">
              <a:extLst>
                <a:ext uri="{FF2B5EF4-FFF2-40B4-BE49-F238E27FC236}">
                  <a16:creationId xmlns:a16="http://schemas.microsoft.com/office/drawing/2014/main" id="{7A2844EF-AF76-F0F5-EBED-DBB8522A9D93}"/>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49" name="Group 48">
            <a:extLst>
              <a:ext uri="{FF2B5EF4-FFF2-40B4-BE49-F238E27FC236}">
                <a16:creationId xmlns:a16="http://schemas.microsoft.com/office/drawing/2014/main" id="{CCF08460-8DBA-8988-BF21-06C8A3408D09}"/>
              </a:ext>
            </a:extLst>
          </p:cNvPr>
          <p:cNvGrpSpPr/>
          <p:nvPr/>
        </p:nvGrpSpPr>
        <p:grpSpPr>
          <a:xfrm>
            <a:off x="9348" y="73729"/>
            <a:ext cx="4310583" cy="3102901"/>
            <a:chOff x="1285336" y="2716342"/>
            <a:chExt cx="4310583" cy="3102901"/>
          </a:xfrm>
        </p:grpSpPr>
        <p:sp>
          <p:nvSpPr>
            <p:cNvPr id="50" name="Rounded Rectangle 49">
              <a:extLst>
                <a:ext uri="{FF2B5EF4-FFF2-40B4-BE49-F238E27FC236}">
                  <a16:creationId xmlns:a16="http://schemas.microsoft.com/office/drawing/2014/main" id="{B1F71B16-6CE1-9D98-DF9C-8552EFA63B46}"/>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1" name="TextBox 50">
              <a:extLst>
                <a:ext uri="{FF2B5EF4-FFF2-40B4-BE49-F238E27FC236}">
                  <a16:creationId xmlns:a16="http://schemas.microsoft.com/office/drawing/2014/main" id="{AB4520F5-5C41-9529-BC96-9C88E2391607}"/>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52" name="Rounded Rectangle 51">
              <a:extLst>
                <a:ext uri="{FF2B5EF4-FFF2-40B4-BE49-F238E27FC236}">
                  <a16:creationId xmlns:a16="http://schemas.microsoft.com/office/drawing/2014/main" id="{8A49D115-173C-1504-278B-C29A75902843}"/>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3" name="TextBox 52">
              <a:extLst>
                <a:ext uri="{FF2B5EF4-FFF2-40B4-BE49-F238E27FC236}">
                  <a16:creationId xmlns:a16="http://schemas.microsoft.com/office/drawing/2014/main" id="{5E135FC8-D38B-4A32-1266-D45FC6FED9D0}"/>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54" name="TextBox 53">
              <a:extLst>
                <a:ext uri="{FF2B5EF4-FFF2-40B4-BE49-F238E27FC236}">
                  <a16:creationId xmlns:a16="http://schemas.microsoft.com/office/drawing/2014/main" id="{AE7D8CBB-8384-6710-5CA2-C2E30E311E82}"/>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55" name="Rounded Rectangle 54">
              <a:extLst>
                <a:ext uri="{FF2B5EF4-FFF2-40B4-BE49-F238E27FC236}">
                  <a16:creationId xmlns:a16="http://schemas.microsoft.com/office/drawing/2014/main" id="{02EFB7E1-4A8C-C5F2-8DE0-A22B89ABAF57}"/>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6" name="Rounded Rectangle 55">
              <a:extLst>
                <a:ext uri="{FF2B5EF4-FFF2-40B4-BE49-F238E27FC236}">
                  <a16:creationId xmlns:a16="http://schemas.microsoft.com/office/drawing/2014/main" id="{EE56827A-C030-3DBC-4D25-15509326036E}"/>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57" name="TextBox 56">
              <a:extLst>
                <a:ext uri="{FF2B5EF4-FFF2-40B4-BE49-F238E27FC236}">
                  <a16:creationId xmlns:a16="http://schemas.microsoft.com/office/drawing/2014/main" id="{E6950C0F-89BA-92F5-C823-A2B313154E89}"/>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58" name="Group 57">
            <a:extLst>
              <a:ext uri="{FF2B5EF4-FFF2-40B4-BE49-F238E27FC236}">
                <a16:creationId xmlns:a16="http://schemas.microsoft.com/office/drawing/2014/main" id="{530FD62B-132F-6DA5-2436-0A19B8191809}"/>
              </a:ext>
            </a:extLst>
          </p:cNvPr>
          <p:cNvGrpSpPr/>
          <p:nvPr/>
        </p:nvGrpSpPr>
        <p:grpSpPr>
          <a:xfrm>
            <a:off x="4812152" y="72860"/>
            <a:ext cx="4310583" cy="3102901"/>
            <a:chOff x="1285336" y="2716342"/>
            <a:chExt cx="4310583" cy="3102901"/>
          </a:xfrm>
        </p:grpSpPr>
        <p:sp>
          <p:nvSpPr>
            <p:cNvPr id="59" name="Rounded Rectangle 58">
              <a:extLst>
                <a:ext uri="{FF2B5EF4-FFF2-40B4-BE49-F238E27FC236}">
                  <a16:creationId xmlns:a16="http://schemas.microsoft.com/office/drawing/2014/main" id="{2281CA7B-60EC-1699-C86D-46B475922631}"/>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0" name="TextBox 59">
              <a:extLst>
                <a:ext uri="{FF2B5EF4-FFF2-40B4-BE49-F238E27FC236}">
                  <a16:creationId xmlns:a16="http://schemas.microsoft.com/office/drawing/2014/main" id="{F5B4B492-7D45-2F74-7B82-0B199770AAC2}"/>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61" name="Rounded Rectangle 60">
              <a:extLst>
                <a:ext uri="{FF2B5EF4-FFF2-40B4-BE49-F238E27FC236}">
                  <a16:creationId xmlns:a16="http://schemas.microsoft.com/office/drawing/2014/main" id="{B45DD153-7D82-B730-52D6-769C123AAEA2}"/>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2" name="TextBox 61">
              <a:extLst>
                <a:ext uri="{FF2B5EF4-FFF2-40B4-BE49-F238E27FC236}">
                  <a16:creationId xmlns:a16="http://schemas.microsoft.com/office/drawing/2014/main" id="{6F9F85C4-49D7-324D-5498-8650FAA8794E}"/>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63" name="TextBox 62">
              <a:extLst>
                <a:ext uri="{FF2B5EF4-FFF2-40B4-BE49-F238E27FC236}">
                  <a16:creationId xmlns:a16="http://schemas.microsoft.com/office/drawing/2014/main" id="{1F383BA3-3541-6F85-2E20-4A56335E8AAE}"/>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64" name="Rounded Rectangle 63">
              <a:extLst>
                <a:ext uri="{FF2B5EF4-FFF2-40B4-BE49-F238E27FC236}">
                  <a16:creationId xmlns:a16="http://schemas.microsoft.com/office/drawing/2014/main" id="{1E6219E6-DC79-F76C-B893-EC19DB56E54F}"/>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5" name="Rounded Rectangle 64">
              <a:extLst>
                <a:ext uri="{FF2B5EF4-FFF2-40B4-BE49-F238E27FC236}">
                  <a16:creationId xmlns:a16="http://schemas.microsoft.com/office/drawing/2014/main" id="{1ECA38EE-D0A8-4C60-4C3A-1596A880DAA5}"/>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6" name="TextBox 65">
              <a:extLst>
                <a:ext uri="{FF2B5EF4-FFF2-40B4-BE49-F238E27FC236}">
                  <a16:creationId xmlns:a16="http://schemas.microsoft.com/office/drawing/2014/main" id="{4A795C3E-9979-BC3A-6958-53D2301506A8}"/>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grpSp>
        <p:nvGrpSpPr>
          <p:cNvPr id="67" name="Group 66">
            <a:extLst>
              <a:ext uri="{FF2B5EF4-FFF2-40B4-BE49-F238E27FC236}">
                <a16:creationId xmlns:a16="http://schemas.microsoft.com/office/drawing/2014/main" id="{587F648C-6E46-D004-BFBA-1D406505A225}"/>
              </a:ext>
            </a:extLst>
          </p:cNvPr>
          <p:cNvGrpSpPr/>
          <p:nvPr/>
        </p:nvGrpSpPr>
        <p:grpSpPr>
          <a:xfrm>
            <a:off x="4833417" y="3704673"/>
            <a:ext cx="4310583" cy="3102901"/>
            <a:chOff x="1285336" y="2716342"/>
            <a:chExt cx="4310583" cy="3102901"/>
          </a:xfrm>
        </p:grpSpPr>
        <p:sp>
          <p:nvSpPr>
            <p:cNvPr id="68" name="Rounded Rectangle 67">
              <a:extLst>
                <a:ext uri="{FF2B5EF4-FFF2-40B4-BE49-F238E27FC236}">
                  <a16:creationId xmlns:a16="http://schemas.microsoft.com/office/drawing/2014/main" id="{D13EEA33-CD87-A3FC-2AFA-00DDD2514825}"/>
                </a:ext>
              </a:extLst>
            </p:cNvPr>
            <p:cNvSpPr/>
            <p:nvPr/>
          </p:nvSpPr>
          <p:spPr>
            <a:xfrm>
              <a:off x="1285336" y="2716342"/>
              <a:ext cx="4310583" cy="3102901"/>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69" name="TextBox 68">
              <a:extLst>
                <a:ext uri="{FF2B5EF4-FFF2-40B4-BE49-F238E27FC236}">
                  <a16:creationId xmlns:a16="http://schemas.microsoft.com/office/drawing/2014/main" id="{88CF4D5D-05F4-BB29-9278-E6BD3A38426E}"/>
                </a:ext>
              </a:extLst>
            </p:cNvPr>
            <p:cNvSpPr txBox="1"/>
            <p:nvPr/>
          </p:nvSpPr>
          <p:spPr>
            <a:xfrm>
              <a:off x="1392135" y="2782323"/>
              <a:ext cx="4138310" cy="1569660"/>
            </a:xfrm>
            <a:prstGeom prst="rect">
              <a:avLst/>
            </a:prstGeom>
            <a:noFill/>
          </p:spPr>
          <p:txBody>
            <a:bodyPr wrap="square" rtlCol="0">
              <a:spAutoFit/>
            </a:bodyPr>
            <a:lstStyle/>
            <a:p>
              <a:pPr algn="ctr"/>
              <a:r>
                <a:rPr lang="en-US" sz="2400" dirty="0">
                  <a:latin typeface="Gotham Medium" pitchFamily="2" charset="0"/>
                  <a:cs typeface="Gotham Medium" pitchFamily="2" charset="0"/>
                </a:rPr>
                <a:t>Should we invest more resources into humane research rather than animal experiments?</a:t>
              </a:r>
            </a:p>
          </p:txBody>
        </p:sp>
        <p:sp>
          <p:nvSpPr>
            <p:cNvPr id="70" name="Rounded Rectangle 69">
              <a:extLst>
                <a:ext uri="{FF2B5EF4-FFF2-40B4-BE49-F238E27FC236}">
                  <a16:creationId xmlns:a16="http://schemas.microsoft.com/office/drawing/2014/main" id="{C08668AA-E979-E8F6-B0F1-DDE1046F310A}"/>
                </a:ext>
              </a:extLst>
            </p:cNvPr>
            <p:cNvSpPr/>
            <p:nvPr/>
          </p:nvSpPr>
          <p:spPr>
            <a:xfrm>
              <a:off x="287784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1" name="TextBox 70">
              <a:extLst>
                <a:ext uri="{FF2B5EF4-FFF2-40B4-BE49-F238E27FC236}">
                  <a16:creationId xmlns:a16="http://schemas.microsoft.com/office/drawing/2014/main" id="{24A22BE9-4AC5-EEB1-0958-EE663AA8214A}"/>
                </a:ext>
              </a:extLst>
            </p:cNvPr>
            <p:cNvSpPr txBox="1"/>
            <p:nvPr/>
          </p:nvSpPr>
          <p:spPr>
            <a:xfrm>
              <a:off x="1826814" y="4401476"/>
              <a:ext cx="648191" cy="369332"/>
            </a:xfrm>
            <a:prstGeom prst="rect">
              <a:avLst/>
            </a:prstGeom>
            <a:noFill/>
          </p:spPr>
          <p:txBody>
            <a:bodyPr wrap="none" rtlCol="0">
              <a:spAutoFit/>
            </a:bodyPr>
            <a:lstStyle/>
            <a:p>
              <a:r>
                <a:rPr lang="en-US" dirty="0">
                  <a:latin typeface="Gotham Medium" pitchFamily="2" charset="0"/>
                  <a:cs typeface="Gotham Medium" pitchFamily="2" charset="0"/>
                </a:rPr>
                <a:t>Yes </a:t>
              </a:r>
            </a:p>
          </p:txBody>
        </p:sp>
        <p:sp>
          <p:nvSpPr>
            <p:cNvPr id="72" name="TextBox 71">
              <a:extLst>
                <a:ext uri="{FF2B5EF4-FFF2-40B4-BE49-F238E27FC236}">
                  <a16:creationId xmlns:a16="http://schemas.microsoft.com/office/drawing/2014/main" id="{0A20A576-89BD-24FE-3996-9F45A75E3652}"/>
                </a:ext>
              </a:extLst>
            </p:cNvPr>
            <p:cNvSpPr txBox="1"/>
            <p:nvPr/>
          </p:nvSpPr>
          <p:spPr>
            <a:xfrm>
              <a:off x="4527622" y="4386772"/>
              <a:ext cx="519694" cy="369332"/>
            </a:xfrm>
            <a:prstGeom prst="rect">
              <a:avLst/>
            </a:prstGeom>
            <a:noFill/>
          </p:spPr>
          <p:txBody>
            <a:bodyPr wrap="none" rtlCol="0">
              <a:spAutoFit/>
            </a:bodyPr>
            <a:lstStyle/>
            <a:p>
              <a:r>
                <a:rPr lang="en-US" dirty="0">
                  <a:latin typeface="Gotham Medium" pitchFamily="2" charset="0"/>
                  <a:cs typeface="Gotham Medium" pitchFamily="2" charset="0"/>
                </a:rPr>
                <a:t>No</a:t>
              </a:r>
            </a:p>
          </p:txBody>
        </p:sp>
        <p:sp>
          <p:nvSpPr>
            <p:cNvPr id="73" name="Rounded Rectangle 72">
              <a:extLst>
                <a:ext uri="{FF2B5EF4-FFF2-40B4-BE49-F238E27FC236}">
                  <a16:creationId xmlns:a16="http://schemas.microsoft.com/office/drawing/2014/main" id="{0A5A9107-A731-10C7-2514-22ECCFC57B97}"/>
                </a:ext>
              </a:extLst>
            </p:cNvPr>
            <p:cNvSpPr/>
            <p:nvPr/>
          </p:nvSpPr>
          <p:spPr>
            <a:xfrm>
              <a:off x="4181586" y="4820302"/>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4" name="Rounded Rectangle 73">
              <a:extLst>
                <a:ext uri="{FF2B5EF4-FFF2-40B4-BE49-F238E27FC236}">
                  <a16:creationId xmlns:a16="http://schemas.microsoft.com/office/drawing/2014/main" id="{273C2EFD-07A8-7873-32D3-7014FE55E62A}"/>
                </a:ext>
              </a:extLst>
            </p:cNvPr>
            <p:cNvSpPr/>
            <p:nvPr/>
          </p:nvSpPr>
          <p:spPr>
            <a:xfrm>
              <a:off x="1530439" y="4820301"/>
              <a:ext cx="1166882" cy="708555"/>
            </a:xfrm>
            <a:prstGeom prst="roundRect">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atin typeface="Gotham Medium" pitchFamily="2" charset="0"/>
                <a:cs typeface="Gotham Medium" pitchFamily="2" charset="0"/>
              </a:endParaRPr>
            </a:p>
          </p:txBody>
        </p:sp>
        <p:sp>
          <p:nvSpPr>
            <p:cNvPr id="75" name="TextBox 74">
              <a:extLst>
                <a:ext uri="{FF2B5EF4-FFF2-40B4-BE49-F238E27FC236}">
                  <a16:creationId xmlns:a16="http://schemas.microsoft.com/office/drawing/2014/main" id="{1796C114-DF05-686D-2120-6F6AD8F16909}"/>
                </a:ext>
              </a:extLst>
            </p:cNvPr>
            <p:cNvSpPr txBox="1"/>
            <p:nvPr/>
          </p:nvSpPr>
          <p:spPr>
            <a:xfrm>
              <a:off x="2947924" y="4397445"/>
              <a:ext cx="1171154" cy="369332"/>
            </a:xfrm>
            <a:prstGeom prst="rect">
              <a:avLst/>
            </a:prstGeom>
            <a:noFill/>
          </p:spPr>
          <p:txBody>
            <a:bodyPr wrap="none" rtlCol="0">
              <a:spAutoFit/>
            </a:bodyPr>
            <a:lstStyle/>
            <a:p>
              <a:r>
                <a:rPr lang="en-US" dirty="0">
                  <a:latin typeface="Gotham Medium" pitchFamily="2" charset="0"/>
                  <a:cs typeface="Gotham Medium" pitchFamily="2" charset="0"/>
                </a:rPr>
                <a:t>Not sure</a:t>
              </a:r>
            </a:p>
          </p:txBody>
        </p:sp>
      </p:grpSp>
    </p:spTree>
    <p:extLst>
      <p:ext uri="{BB962C8B-B14F-4D97-AF65-F5344CB8AC3E}">
        <p14:creationId xmlns:p14="http://schemas.microsoft.com/office/powerpoint/2010/main" val="14758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FA361-4E71-5F8E-03AF-8FFD9866C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9F03D-517C-FC95-3964-802D1B32CD17}"/>
              </a:ext>
            </a:extLst>
          </p:cNvPr>
          <p:cNvSpPr>
            <a:spLocks noGrp="1"/>
          </p:cNvSpPr>
          <p:nvPr>
            <p:ph type="title"/>
          </p:nvPr>
        </p:nvSpPr>
        <p:spPr>
          <a:xfrm>
            <a:off x="628650" y="365126"/>
            <a:ext cx="7886700" cy="665019"/>
          </a:xfrm>
        </p:spPr>
        <p:txBody>
          <a:bodyPr>
            <a:normAutofit fontScale="90000"/>
          </a:bodyPr>
          <a:lstStyle/>
          <a:p>
            <a:pPr algn="ctr"/>
            <a:r>
              <a:rPr lang="en-US" sz="3200" b="1" dirty="0">
                <a:latin typeface="Gotham Medium" pitchFamily="2" charset="0"/>
                <a:cs typeface="Gotham Medium" pitchFamily="2" charset="0"/>
              </a:rPr>
              <a:t>Scientist who conducts animal research</a:t>
            </a:r>
          </a:p>
        </p:txBody>
      </p:sp>
      <p:sp>
        <p:nvSpPr>
          <p:cNvPr id="3" name="Content Placeholder 2">
            <a:extLst>
              <a:ext uri="{FF2B5EF4-FFF2-40B4-BE49-F238E27FC236}">
                <a16:creationId xmlns:a16="http://schemas.microsoft.com/office/drawing/2014/main" id="{86FB0089-DB98-D641-77D2-B5F13CDFDE25}"/>
              </a:ext>
            </a:extLst>
          </p:cNvPr>
          <p:cNvSpPr>
            <a:spLocks noGrp="1"/>
          </p:cNvSpPr>
          <p:nvPr>
            <p:ph idx="1"/>
          </p:nvPr>
        </p:nvSpPr>
        <p:spPr>
          <a:xfrm>
            <a:off x="462395" y="1344705"/>
            <a:ext cx="8412664" cy="5148169"/>
          </a:xfrm>
        </p:spPr>
        <p:txBody>
          <a:bodyPr>
            <a:normAutofit lnSpcReduction="10000"/>
          </a:bodyPr>
          <a:lstStyle/>
          <a:p>
            <a:r>
              <a:rPr lang="en-GB" sz="3200" dirty="0">
                <a:effectLst/>
                <a:latin typeface="Gotham Medium" pitchFamily="2" charset="0"/>
                <a:ea typeface="Calibri" panose="020F0502020204030204" pitchFamily="34" charset="0"/>
                <a:cs typeface="Gotham Medium" pitchFamily="2" charset="0"/>
              </a:rPr>
              <a:t>We need to use animals to understand the </a:t>
            </a:r>
            <a:r>
              <a:rPr lang="en-GB" sz="3200">
                <a:effectLst/>
                <a:latin typeface="Gotham Medium" pitchFamily="2" charset="0"/>
                <a:ea typeface="Calibri" panose="020F0502020204030204" pitchFamily="34" charset="0"/>
                <a:cs typeface="Gotham Medium" pitchFamily="2" charset="0"/>
              </a:rPr>
              <a:t>causes of and </a:t>
            </a:r>
            <a:r>
              <a:rPr lang="en-GB" sz="3200" dirty="0">
                <a:effectLst/>
                <a:latin typeface="Gotham Medium" pitchFamily="2" charset="0"/>
                <a:ea typeface="Calibri" panose="020F0502020204030204" pitchFamily="34" charset="0"/>
                <a:cs typeface="Gotham Medium" pitchFamily="2" charset="0"/>
              </a:rPr>
              <a:t>treatments for human diseases.</a:t>
            </a:r>
          </a:p>
          <a:p>
            <a:r>
              <a:rPr lang="en-GB" sz="3200" dirty="0">
                <a:effectLst/>
                <a:latin typeface="Gotham Medium" pitchFamily="2" charset="0"/>
                <a:ea typeface="Calibri" panose="020F0502020204030204" pitchFamily="34" charset="0"/>
                <a:cs typeface="Gotham Medium" pitchFamily="2" charset="0"/>
              </a:rPr>
              <a:t>Animals are used when there is a need to find out what happens in a whole living organism.</a:t>
            </a:r>
          </a:p>
          <a:p>
            <a:r>
              <a:rPr lang="en-GB" sz="3200" dirty="0">
                <a:effectLst/>
                <a:latin typeface="Gotham Medium" pitchFamily="2" charset="0"/>
                <a:ea typeface="Calibri" panose="020F0502020204030204" pitchFamily="34" charset="0"/>
                <a:cs typeface="Gotham Medium" pitchFamily="2" charset="0"/>
              </a:rPr>
              <a:t>Testing new drugs on animals means we can predict if the drug can be safely given to humans.</a:t>
            </a:r>
          </a:p>
          <a:p>
            <a:r>
              <a:rPr lang="en-GB" sz="3200" dirty="0">
                <a:effectLst/>
                <a:latin typeface="Gotham Medium" pitchFamily="2" charset="0"/>
                <a:ea typeface="Calibri" panose="020F0502020204030204" pitchFamily="34" charset="0"/>
                <a:cs typeface="Gotham Medium" pitchFamily="2" charset="0"/>
              </a:rPr>
              <a:t>Our animals are well taken care of and do not suffer more than they need to.</a:t>
            </a:r>
          </a:p>
        </p:txBody>
      </p:sp>
    </p:spTree>
    <p:extLst>
      <p:ext uri="{BB962C8B-B14F-4D97-AF65-F5344CB8AC3E}">
        <p14:creationId xmlns:p14="http://schemas.microsoft.com/office/powerpoint/2010/main" val="301793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FB316E-6EA8-D9E6-90CE-63680A4191FD}"/>
              </a:ext>
            </a:extLst>
          </p:cNvPr>
          <p:cNvSpPr>
            <a:spLocks noGrp="1"/>
          </p:cNvSpPr>
          <p:nvPr>
            <p:ph type="title"/>
          </p:nvPr>
        </p:nvSpPr>
        <p:spPr>
          <a:xfrm>
            <a:off x="0" y="365126"/>
            <a:ext cx="9144000" cy="1325563"/>
          </a:xfrm>
        </p:spPr>
        <p:txBody>
          <a:bodyPr>
            <a:normAutofit/>
          </a:bodyPr>
          <a:lstStyle/>
          <a:p>
            <a:pPr algn="ctr"/>
            <a:r>
              <a:rPr lang="en-US" sz="3200" b="1" dirty="0">
                <a:latin typeface="Gotham Medium" pitchFamily="2" charset="0"/>
                <a:cs typeface="Gotham Medium" pitchFamily="2" charset="0"/>
              </a:rPr>
              <a:t>Scientist who conducts humane research</a:t>
            </a:r>
          </a:p>
        </p:txBody>
      </p:sp>
      <p:sp>
        <p:nvSpPr>
          <p:cNvPr id="12" name="Content Placeholder 2">
            <a:extLst>
              <a:ext uri="{FF2B5EF4-FFF2-40B4-BE49-F238E27FC236}">
                <a16:creationId xmlns:a16="http://schemas.microsoft.com/office/drawing/2014/main" id="{85C02B49-BC71-2D04-9302-435B4E21EA0C}"/>
              </a:ext>
            </a:extLst>
          </p:cNvPr>
          <p:cNvSpPr>
            <a:spLocks noGrp="1"/>
          </p:cNvSpPr>
          <p:nvPr>
            <p:ph idx="1"/>
          </p:nvPr>
        </p:nvSpPr>
        <p:spPr>
          <a:xfrm>
            <a:off x="340659" y="1506071"/>
            <a:ext cx="8480612" cy="5351929"/>
          </a:xfrm>
        </p:spPr>
        <p:txBody>
          <a:bodyPr>
            <a:normAutofit/>
          </a:bodyPr>
          <a:lstStyle/>
          <a:p>
            <a:r>
              <a:rPr lang="en-US" dirty="0">
                <a:latin typeface="Gotham Medium" pitchFamily="2" charset="0"/>
                <a:cs typeface="Gotham Medium" pitchFamily="2" charset="0"/>
              </a:rPr>
              <a:t>Though we share some similarities with other animals, there are vast differences at the subcellular and genetic level. This means experiments on animals are poor indicators of what will happen in humans.</a:t>
            </a:r>
          </a:p>
          <a:p>
            <a:r>
              <a:rPr lang="en-US" dirty="0">
                <a:latin typeface="Gotham Medium" pitchFamily="2" charset="0"/>
                <a:cs typeface="Gotham Medium" pitchFamily="2" charset="0"/>
              </a:rPr>
              <a:t>Other animals don’t suffer the same diseases as humans do and drugs affect them differently too.</a:t>
            </a:r>
          </a:p>
          <a:p>
            <a:r>
              <a:rPr lang="en-US" dirty="0">
                <a:latin typeface="Gotham Medium" pitchFamily="2" charset="0"/>
                <a:cs typeface="Gotham Medium" pitchFamily="2" charset="0"/>
              </a:rPr>
              <a:t>Using human-relevant methods such as stem cells, organ-on-a-chip and computer modelling to test new drugs will result in better, safer medicine.</a:t>
            </a:r>
          </a:p>
          <a:p>
            <a:endParaRPr lang="en-US" dirty="0">
              <a:latin typeface="Gotham Medium" pitchFamily="2" charset="0"/>
              <a:cs typeface="Gotham Medium" pitchFamily="2" charset="0"/>
            </a:endParaRPr>
          </a:p>
        </p:txBody>
      </p:sp>
    </p:spTree>
    <p:extLst>
      <p:ext uri="{BB962C8B-B14F-4D97-AF65-F5344CB8AC3E}">
        <p14:creationId xmlns:p14="http://schemas.microsoft.com/office/powerpoint/2010/main" val="99748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573E4-BF72-EE61-5999-E1DECA566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F0AB54-ECB5-7D64-018E-3000A1CB6867}"/>
              </a:ext>
            </a:extLst>
          </p:cNvPr>
          <p:cNvSpPr>
            <a:spLocks noGrp="1"/>
          </p:cNvSpPr>
          <p:nvPr>
            <p:ph type="title"/>
          </p:nvPr>
        </p:nvSpPr>
        <p:spPr>
          <a:xfrm>
            <a:off x="628650" y="365127"/>
            <a:ext cx="7886700" cy="1144588"/>
          </a:xfrm>
        </p:spPr>
        <p:txBody>
          <a:bodyPr/>
          <a:lstStyle/>
          <a:p>
            <a:pPr algn="ctr"/>
            <a:r>
              <a:rPr lang="en-US" b="1" dirty="0">
                <a:latin typeface="Gotham Medium" pitchFamily="2" charset="0"/>
                <a:cs typeface="Gotham Medium" pitchFamily="2" charset="0"/>
              </a:rPr>
              <a:t>A patient</a:t>
            </a:r>
          </a:p>
        </p:txBody>
      </p:sp>
      <p:sp>
        <p:nvSpPr>
          <p:cNvPr id="3" name="Content Placeholder 2">
            <a:extLst>
              <a:ext uri="{FF2B5EF4-FFF2-40B4-BE49-F238E27FC236}">
                <a16:creationId xmlns:a16="http://schemas.microsoft.com/office/drawing/2014/main" id="{4E45A544-4FCD-E25B-AE37-69C687AA0B89}"/>
              </a:ext>
            </a:extLst>
          </p:cNvPr>
          <p:cNvSpPr>
            <a:spLocks noGrp="1"/>
          </p:cNvSpPr>
          <p:nvPr>
            <p:ph idx="1"/>
          </p:nvPr>
        </p:nvSpPr>
        <p:spPr>
          <a:xfrm>
            <a:off x="628650" y="1509715"/>
            <a:ext cx="7886700" cy="4667248"/>
          </a:xfrm>
        </p:spPr>
        <p:txBody>
          <a:bodyPr>
            <a:normAutofit/>
          </a:bodyPr>
          <a:lstStyle/>
          <a:p>
            <a:r>
              <a:rPr lang="en-GB" dirty="0">
                <a:effectLst/>
                <a:latin typeface="Gotham Medium" pitchFamily="2" charset="0"/>
                <a:ea typeface="Calibri" panose="020F0502020204030204" pitchFamily="34" charset="0"/>
                <a:cs typeface="Gotham Medium" pitchFamily="2" charset="0"/>
              </a:rPr>
              <a:t>I don’t like the idea of animals suffering but we need safe and effective treatments for diseases. Animal experiments are the price we must pay for this.</a:t>
            </a:r>
          </a:p>
          <a:p>
            <a:r>
              <a:rPr lang="en-GB" dirty="0">
                <a:effectLst/>
                <a:latin typeface="Gotham Medium" pitchFamily="2" charset="0"/>
                <a:ea typeface="Calibri" panose="020F0502020204030204" pitchFamily="34" charset="0"/>
                <a:cs typeface="Gotham Medium" pitchFamily="2" charset="0"/>
              </a:rPr>
              <a:t>Mice and rats are less intelligent than humans and we are more importan</a:t>
            </a:r>
            <a:r>
              <a:rPr lang="en-GB" dirty="0">
                <a:latin typeface="Gotham Medium" pitchFamily="2" charset="0"/>
                <a:ea typeface="Calibri" panose="020F0502020204030204" pitchFamily="34" charset="0"/>
                <a:cs typeface="Gotham Medium" pitchFamily="2" charset="0"/>
              </a:rPr>
              <a:t>t than other animals.</a:t>
            </a:r>
            <a:endParaRPr lang="en-GB" dirty="0">
              <a:effectLst/>
              <a:latin typeface="Gotham Medium" pitchFamily="2" charset="0"/>
              <a:ea typeface="Calibri" panose="020F0502020204030204" pitchFamily="34" charset="0"/>
              <a:cs typeface="Gotham Medium" pitchFamily="2" charset="0"/>
            </a:endParaRPr>
          </a:p>
          <a:p>
            <a:r>
              <a:rPr lang="en-GB" dirty="0">
                <a:latin typeface="Gotham Medium" pitchFamily="2" charset="0"/>
                <a:ea typeface="Calibri" panose="020F0502020204030204" pitchFamily="34" charset="0"/>
                <a:cs typeface="Gotham Medium" pitchFamily="2" charset="0"/>
              </a:rPr>
              <a:t>We’ve been experimenting on animals for hundreds of years and this is the reason we live longer today</a:t>
            </a:r>
            <a:r>
              <a:rPr lang="en-GB" dirty="0">
                <a:effectLst/>
                <a:latin typeface="Gotham Medium" pitchFamily="2" charset="0"/>
                <a:ea typeface="Calibri" panose="020F0502020204030204" pitchFamily="34" charset="0"/>
                <a:cs typeface="Gotham Medium" pitchFamily="2" charset="0"/>
              </a:rPr>
              <a:t>. </a:t>
            </a:r>
            <a:endParaRPr lang="en-US" sz="3200" dirty="0">
              <a:latin typeface="Gotham Medium" pitchFamily="2" charset="0"/>
              <a:cs typeface="Gotham Medium" pitchFamily="2" charset="0"/>
            </a:endParaRPr>
          </a:p>
        </p:txBody>
      </p:sp>
    </p:spTree>
    <p:extLst>
      <p:ext uri="{BB962C8B-B14F-4D97-AF65-F5344CB8AC3E}">
        <p14:creationId xmlns:p14="http://schemas.microsoft.com/office/powerpoint/2010/main" val="31241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29AE4-4EC4-C563-8986-C60025569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5E55A-A1C6-38CC-0B3F-6FE4FDDA9C4D}"/>
              </a:ext>
            </a:extLst>
          </p:cNvPr>
          <p:cNvSpPr>
            <a:spLocks noGrp="1"/>
          </p:cNvSpPr>
          <p:nvPr>
            <p:ph type="title"/>
          </p:nvPr>
        </p:nvSpPr>
        <p:spPr>
          <a:xfrm>
            <a:off x="628650" y="365127"/>
            <a:ext cx="7886700" cy="644526"/>
          </a:xfrm>
        </p:spPr>
        <p:txBody>
          <a:bodyPr>
            <a:normAutofit fontScale="90000"/>
          </a:bodyPr>
          <a:lstStyle/>
          <a:p>
            <a:pPr algn="ctr"/>
            <a:r>
              <a:rPr lang="en-US" b="1" dirty="0">
                <a:latin typeface="Gotham Medium" pitchFamily="2" charset="0"/>
                <a:cs typeface="Gotham Medium" pitchFamily="2" charset="0"/>
              </a:rPr>
              <a:t>A doctor</a:t>
            </a:r>
          </a:p>
        </p:txBody>
      </p:sp>
      <p:sp>
        <p:nvSpPr>
          <p:cNvPr id="3" name="Content Placeholder 2">
            <a:extLst>
              <a:ext uri="{FF2B5EF4-FFF2-40B4-BE49-F238E27FC236}">
                <a16:creationId xmlns:a16="http://schemas.microsoft.com/office/drawing/2014/main" id="{DD72E552-27BA-50FA-7432-A96E0AC1FA56}"/>
              </a:ext>
            </a:extLst>
          </p:cNvPr>
          <p:cNvSpPr>
            <a:spLocks noGrp="1"/>
          </p:cNvSpPr>
          <p:nvPr>
            <p:ph idx="1"/>
          </p:nvPr>
        </p:nvSpPr>
        <p:spPr>
          <a:xfrm>
            <a:off x="628650" y="1009653"/>
            <a:ext cx="7886700" cy="5167310"/>
          </a:xfrm>
        </p:spPr>
        <p:txBody>
          <a:bodyPr>
            <a:normAutofit fontScale="92500" lnSpcReduction="10000"/>
          </a:bodyPr>
          <a:lstStyle/>
          <a:p>
            <a:r>
              <a:rPr lang="en-GB" dirty="0">
                <a:latin typeface="Gotham Medium" pitchFamily="2" charset="0"/>
                <a:ea typeface="Calibri" panose="020F0502020204030204" pitchFamily="34" charset="0"/>
                <a:cs typeface="Gotham Medium" pitchFamily="2" charset="0"/>
              </a:rPr>
              <a:t>Many people believe we are living longer because of animal experiments but this is mostly thanks to improvements in nutrition, vaccines and antibiotics.</a:t>
            </a:r>
            <a:endParaRPr lang="en-GB" dirty="0">
              <a:effectLst/>
              <a:latin typeface="Gotham Medium" pitchFamily="2" charset="0"/>
              <a:ea typeface="Calibri" panose="020F0502020204030204" pitchFamily="34" charset="0"/>
              <a:cs typeface="Gotham Medium" pitchFamily="2" charset="0"/>
            </a:endParaRPr>
          </a:p>
          <a:p>
            <a:r>
              <a:rPr lang="en-GB" dirty="0">
                <a:effectLst/>
                <a:latin typeface="Gotham Medium" pitchFamily="2" charset="0"/>
                <a:ea typeface="Calibri" panose="020F0502020204030204" pitchFamily="34" charset="0"/>
                <a:cs typeface="Gotham Medium" pitchFamily="2" charset="0"/>
              </a:rPr>
              <a:t>Lots of time and money has been spent on animal experiments for diseases that we still have no effective treatments for, for example Alzheimer’s.</a:t>
            </a:r>
          </a:p>
          <a:p>
            <a:r>
              <a:rPr lang="en-GB" dirty="0">
                <a:effectLst/>
                <a:latin typeface="Gotham Medium" pitchFamily="2" charset="0"/>
                <a:ea typeface="Calibri" panose="020F0502020204030204" pitchFamily="34" charset="0"/>
                <a:cs typeface="Gotham Medium" pitchFamily="2" charset="0"/>
              </a:rPr>
              <a:t>Some drugs pass trials in animals but are found to be unsafe in humans. Thalidomide was found to be “safe” when tested in mice, rats, guinea-pigs and rabbits, but caused deformities in thousands of humans. We need to find better, safer ways to test new drugs.</a:t>
            </a:r>
          </a:p>
        </p:txBody>
      </p:sp>
    </p:spTree>
    <p:extLst>
      <p:ext uri="{BB962C8B-B14F-4D97-AF65-F5344CB8AC3E}">
        <p14:creationId xmlns:p14="http://schemas.microsoft.com/office/powerpoint/2010/main" val="244994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9B19-BC7E-F236-9510-E37BAB993C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A661B-9F58-796D-ECF5-0200E053CEB6}"/>
              </a:ext>
            </a:extLst>
          </p:cNvPr>
          <p:cNvSpPr>
            <a:spLocks noGrp="1"/>
          </p:cNvSpPr>
          <p:nvPr>
            <p:ph type="title"/>
          </p:nvPr>
        </p:nvSpPr>
        <p:spPr>
          <a:xfrm>
            <a:off x="628650" y="365126"/>
            <a:ext cx="7886700" cy="315911"/>
          </a:xfrm>
        </p:spPr>
        <p:txBody>
          <a:bodyPr>
            <a:normAutofit fontScale="90000"/>
          </a:bodyPr>
          <a:lstStyle/>
          <a:p>
            <a:pPr algn="ctr"/>
            <a:r>
              <a:rPr lang="en-US" b="1" dirty="0">
                <a:latin typeface="Gotham Medium" pitchFamily="2" charset="0"/>
                <a:cs typeface="Gotham Medium" pitchFamily="2" charset="0"/>
              </a:rPr>
              <a:t>A politician</a:t>
            </a:r>
          </a:p>
        </p:txBody>
      </p:sp>
      <p:sp>
        <p:nvSpPr>
          <p:cNvPr id="3" name="Content Placeholder 2">
            <a:extLst>
              <a:ext uri="{FF2B5EF4-FFF2-40B4-BE49-F238E27FC236}">
                <a16:creationId xmlns:a16="http://schemas.microsoft.com/office/drawing/2014/main" id="{19FECA9F-3EF1-2641-4695-F2A3D9D92747}"/>
              </a:ext>
            </a:extLst>
          </p:cNvPr>
          <p:cNvSpPr>
            <a:spLocks noGrp="1"/>
          </p:cNvSpPr>
          <p:nvPr>
            <p:ph idx="1"/>
          </p:nvPr>
        </p:nvSpPr>
        <p:spPr>
          <a:xfrm>
            <a:off x="628650" y="1039091"/>
            <a:ext cx="7886700" cy="5137872"/>
          </a:xfrm>
        </p:spPr>
        <p:txBody>
          <a:bodyPr>
            <a:normAutofit fontScale="92500"/>
          </a:bodyPr>
          <a:lstStyle/>
          <a:p>
            <a:r>
              <a:rPr lang="en-GB" dirty="0">
                <a:effectLst/>
                <a:latin typeface="Gotham Medium" pitchFamily="2" charset="0"/>
                <a:ea typeface="Calibri" panose="020F0502020204030204" pitchFamily="34" charset="0"/>
                <a:cs typeface="Gotham Medium" pitchFamily="2" charset="0"/>
              </a:rPr>
              <a:t>A recent poll showed 72% of the British public want to see animal experiments phased out. This government supports this policy and will work towards a plan to end animal experiments within the next 50 years.</a:t>
            </a:r>
          </a:p>
          <a:p>
            <a:r>
              <a:rPr lang="en-GB" dirty="0">
                <a:effectLst/>
                <a:latin typeface="Gotham Medium" pitchFamily="2" charset="0"/>
                <a:ea typeface="Calibri" panose="020F0502020204030204" pitchFamily="34" charset="0"/>
                <a:cs typeface="Gotham Medium" pitchFamily="2" charset="0"/>
              </a:rPr>
              <a:t>If we end animal experiments abruptly, we could do more harm than good. We must be cautious and do things in the right way.</a:t>
            </a:r>
          </a:p>
          <a:p>
            <a:r>
              <a:rPr lang="en-GB" dirty="0">
                <a:effectLst/>
                <a:latin typeface="Gotham Medium" pitchFamily="2" charset="0"/>
                <a:ea typeface="Calibri" panose="020F0502020204030204" pitchFamily="34" charset="0"/>
                <a:cs typeface="Gotham Medium" pitchFamily="2" charset="0"/>
              </a:rPr>
              <a:t>Currently many of our biomedical laboratories have the equipment and staff for animal experiments. It is not easy or cheap to switch to humane methods.</a:t>
            </a:r>
          </a:p>
        </p:txBody>
      </p:sp>
    </p:spTree>
    <p:extLst>
      <p:ext uri="{BB962C8B-B14F-4D97-AF65-F5344CB8AC3E}">
        <p14:creationId xmlns:p14="http://schemas.microsoft.com/office/powerpoint/2010/main" val="29034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BB48-4FAB-4F44-59C5-1A9B40571B92}"/>
              </a:ext>
            </a:extLst>
          </p:cNvPr>
          <p:cNvSpPr>
            <a:spLocks noGrp="1"/>
          </p:cNvSpPr>
          <p:nvPr>
            <p:ph type="title"/>
          </p:nvPr>
        </p:nvSpPr>
        <p:spPr/>
        <p:txBody>
          <a:bodyPr/>
          <a:lstStyle/>
          <a:p>
            <a:pPr algn="ctr"/>
            <a:r>
              <a:rPr lang="en-US" b="1" dirty="0">
                <a:latin typeface="Gotham Medium" pitchFamily="2" charset="0"/>
                <a:cs typeface="Gotham Medium" pitchFamily="2" charset="0"/>
              </a:rPr>
              <a:t>Animal rights organisation</a:t>
            </a:r>
          </a:p>
        </p:txBody>
      </p:sp>
      <p:sp>
        <p:nvSpPr>
          <p:cNvPr id="3" name="Content Placeholder 2">
            <a:extLst>
              <a:ext uri="{FF2B5EF4-FFF2-40B4-BE49-F238E27FC236}">
                <a16:creationId xmlns:a16="http://schemas.microsoft.com/office/drawing/2014/main" id="{1DCC6FD8-D8B7-0F89-6BB7-2D3FFA07C5A8}"/>
              </a:ext>
            </a:extLst>
          </p:cNvPr>
          <p:cNvSpPr>
            <a:spLocks noGrp="1"/>
          </p:cNvSpPr>
          <p:nvPr>
            <p:ph idx="1"/>
          </p:nvPr>
        </p:nvSpPr>
        <p:spPr/>
        <p:txBody>
          <a:bodyPr>
            <a:normAutofit fontScale="92500" lnSpcReduction="10000"/>
          </a:bodyPr>
          <a:lstStyle/>
          <a:p>
            <a:r>
              <a:rPr lang="en-US" dirty="0">
                <a:latin typeface="Gotham Medium" pitchFamily="2" charset="0"/>
                <a:cs typeface="Gotham Medium" pitchFamily="2" charset="0"/>
              </a:rPr>
              <a:t>Around 3 million animals are used in experiments every year in the UK. Tens of thousands of these are classified as causing “severe” suffering. </a:t>
            </a:r>
          </a:p>
          <a:p>
            <a:r>
              <a:rPr lang="en-US" dirty="0">
                <a:latin typeface="Gotham Medium" pitchFamily="2" charset="0"/>
                <a:cs typeface="Gotham Medium" pitchFamily="2" charset="0"/>
              </a:rPr>
              <a:t>The animals – mice, rats, cats, dogs, monkeys - used in experiments can feel pain and fear, just like the companion animals we share our homes with.</a:t>
            </a:r>
          </a:p>
          <a:p>
            <a:r>
              <a:rPr lang="en-US" dirty="0">
                <a:latin typeface="Gotham Medium" pitchFamily="2" charset="0"/>
                <a:cs typeface="Gotham Medium" pitchFamily="2" charset="0"/>
              </a:rPr>
              <a:t>Animal welfare laws do not apply to animals used in laboratories. Animal experiments are shrouded in secrecy to stop people finding out how much these animals suffer. </a:t>
            </a:r>
          </a:p>
          <a:p>
            <a:pPr marL="0" indent="0">
              <a:buNone/>
            </a:pPr>
            <a:endParaRPr lang="en-US" dirty="0">
              <a:latin typeface="Gotham Medium" pitchFamily="2" charset="0"/>
              <a:cs typeface="Gotham Medium" pitchFamily="2" charset="0"/>
            </a:endParaRPr>
          </a:p>
        </p:txBody>
      </p:sp>
    </p:spTree>
    <p:extLst>
      <p:ext uri="{BB962C8B-B14F-4D97-AF65-F5344CB8AC3E}">
        <p14:creationId xmlns:p14="http://schemas.microsoft.com/office/powerpoint/2010/main" val="2997166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B73A9AAFE24196A2875EA6CA8F63" ma:contentTypeVersion="18" ma:contentTypeDescription="Create a new document." ma:contentTypeScope="" ma:versionID="79ada6ef3113bfe9f16c26a82b5c7a95">
  <xsd:schema xmlns:xsd="http://www.w3.org/2001/XMLSchema" xmlns:xs="http://www.w3.org/2001/XMLSchema" xmlns:p="http://schemas.microsoft.com/office/2006/metadata/properties" xmlns:ns2="d150d702-541b-4fc7-be1c-e3b822d4e644" xmlns:ns3="61d160ca-70af-45af-b396-6bd5718873d6" targetNamespace="http://schemas.microsoft.com/office/2006/metadata/properties" ma:root="true" ma:fieldsID="b23701b63df467e1a2db924702dce0b9" ns2:_="" ns3:_="">
    <xsd:import namespace="d150d702-541b-4fc7-be1c-e3b822d4e644"/>
    <xsd:import namespace="61d160ca-70af-45af-b396-6bd5718873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0d702-541b-4fc7-be1c-e3b822d4e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b4ecd0-cf3d-429c-91fb-fce09f85689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d160ca-70af-45af-b396-6bd5718873d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d5a39-b990-4fa3-944d-c887dd568144}" ma:internalName="TaxCatchAll" ma:showField="CatchAllData" ma:web="61d160ca-70af-45af-b396-6bd571887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50d702-541b-4fc7-be1c-e3b822d4e644">
      <Terms xmlns="http://schemas.microsoft.com/office/infopath/2007/PartnerControls"/>
    </lcf76f155ced4ddcb4097134ff3c332f>
    <TaxCatchAll xmlns="61d160ca-70af-45af-b396-6bd5718873d6" xsi:nil="true"/>
  </documentManagement>
</p:properties>
</file>

<file path=customXml/itemProps1.xml><?xml version="1.0" encoding="utf-8"?>
<ds:datastoreItem xmlns:ds="http://schemas.openxmlformats.org/officeDocument/2006/customXml" ds:itemID="{E3EC5F5C-8ED9-44E5-B394-DD608ECFA2CF}"/>
</file>

<file path=customXml/itemProps2.xml><?xml version="1.0" encoding="utf-8"?>
<ds:datastoreItem xmlns:ds="http://schemas.openxmlformats.org/officeDocument/2006/customXml" ds:itemID="{10BC015B-D037-4917-B3C9-1FFC4C9964DD}"/>
</file>

<file path=customXml/itemProps3.xml><?xml version="1.0" encoding="utf-8"?>
<ds:datastoreItem xmlns:ds="http://schemas.openxmlformats.org/officeDocument/2006/customXml" ds:itemID="{4F2032E8-7944-49A7-B1A4-B65CE4313AE6}"/>
</file>

<file path=docProps/app.xml><?xml version="1.0" encoding="utf-8"?>
<Properties xmlns="http://schemas.openxmlformats.org/officeDocument/2006/extended-properties" xmlns:vt="http://schemas.openxmlformats.org/officeDocument/2006/docPropsVTypes">
  <Template>Office Theme</Template>
  <TotalTime>427</TotalTime>
  <Words>859</Words>
  <Application>Microsoft Macintosh PowerPoint</Application>
  <PresentationFormat>On-screen Show (4:3)</PresentationFormat>
  <Paragraphs>87</Paragraphs>
  <Slides>14</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Gotham Medium</vt:lpstr>
      <vt:lpstr>VAG Rounded LT Pro Light</vt:lpstr>
      <vt:lpstr>Office Theme</vt:lpstr>
      <vt:lpstr>PowerPoint Presentation</vt:lpstr>
      <vt:lpstr>PowerPoint Presentation</vt:lpstr>
      <vt:lpstr>PowerPoint Presentation</vt:lpstr>
      <vt:lpstr>Scientist who conducts animal research</vt:lpstr>
      <vt:lpstr>Scientist who conducts humane research</vt:lpstr>
      <vt:lpstr>A patient</vt:lpstr>
      <vt:lpstr>A doctor</vt:lpstr>
      <vt:lpstr>A politician</vt:lpstr>
      <vt:lpstr>Animal rights organisation</vt:lpstr>
      <vt:lpstr>Evidence A: Future of Science film</vt:lpstr>
      <vt:lpstr>Evidence B: Animal Experiments: pain, production and playing god (5.12 – 9.08):</vt:lpstr>
      <vt:lpstr>Evidence C: Government statistics scientific procedures involving living animals in Great Britain in 2023</vt:lpstr>
      <vt:lpstr>PowerPoint Presentation</vt:lpstr>
      <vt:lpstr>Did your answers change? Why/why not?  Are you more confident or less confident in your beliefs now?  What could you do with what you’ve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Natasha Bailey</dc:creator>
  <cp:lastModifiedBy>Natasha Bailey</cp:lastModifiedBy>
  <cp:revision>1</cp:revision>
  <dcterms:created xsi:type="dcterms:W3CDTF">2024-11-28T10:51:31Z</dcterms:created>
  <dcterms:modified xsi:type="dcterms:W3CDTF">2025-01-08T09:44:00Z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0x01010011A4B73A9AAFE24196A2875EA6CA8F63</vt:lpwstr>
  </property>
</Properties>
</file>